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9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6217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217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6476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43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463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7166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979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924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3994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2851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462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8E430-CCBA-4927-BD60-48DE95B10DD7}" type="datetimeFigureOut">
              <a:rPr lang="es-ES" smtClean="0"/>
              <a:t>04/01/2022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786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Informe Tècnic de Riscos Geològics a la comarca de...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7224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Anàlisi del paisatge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Fotografies dels paisatges. Descriure Agents, Processos i Formacions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557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Mapes topogràfics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Descriure i justificar forma de les corbes (</a:t>
            </a:r>
            <a:r>
              <a:rPr lang="ca-ES" dirty="0" err="1" smtClean="0"/>
              <a:t>penyassegats</a:t>
            </a:r>
            <a:r>
              <a:rPr lang="ca-ES" dirty="0" smtClean="0"/>
              <a:t>, rius i valls en v, zones amb més pendent o menys...)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42887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Maqueta de la Comarca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Descriure principals formacions (posar llistat i assenyalar-les amb l’ajut de la maqueta). </a:t>
            </a:r>
          </a:p>
          <a:p>
            <a:r>
              <a:rPr lang="ca-ES" dirty="0" smtClean="0"/>
              <a:t>Descriure urbanització i justificar-la (habitants, beneficis)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750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Riscos identificats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Identificar punts crítics, distingint riscos antròpics, </a:t>
            </a:r>
            <a:r>
              <a:rPr lang="ca-ES" dirty="0" err="1" smtClean="0"/>
              <a:t>induits</a:t>
            </a:r>
            <a:r>
              <a:rPr lang="ca-ES" dirty="0" smtClean="0"/>
              <a:t> i naturals de la comarca. En forma de llistat i identificar-los fent servir la maqueta.</a:t>
            </a:r>
          </a:p>
          <a:p>
            <a:r>
              <a:rPr lang="ca-ES" dirty="0" smtClean="0"/>
              <a:t>Fer una previsió de com continuarà evolucionant </a:t>
            </a:r>
            <a:r>
              <a:rPr lang="ca-ES" smtClean="0"/>
              <a:t>el paisatge.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75711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Índex de risc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Definició i càlcul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9884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Mesures de prevenció i correcció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 smtClean="0"/>
              <a:t>Taula amb mesures, ubicació i costs.</a:t>
            </a:r>
          </a:p>
          <a:p>
            <a:pPr marL="0" indent="0">
              <a:buNone/>
            </a:pPr>
            <a:r>
              <a:rPr lang="ca-ES" dirty="0" smtClean="0"/>
              <a:t>Justificar-les amb l’ajut de la maqueta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1315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Proposta de </a:t>
            </a:r>
            <a:r>
              <a:rPr lang="ca-ES" dirty="0" err="1" smtClean="0"/>
              <a:t>reurbanització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 smtClean="0"/>
              <a:t>Quins aspectes de </a:t>
            </a:r>
            <a:r>
              <a:rPr lang="ca-ES" dirty="0" err="1" smtClean="0"/>
              <a:t>l’urbanització</a:t>
            </a:r>
            <a:r>
              <a:rPr lang="ca-ES" dirty="0" smtClean="0"/>
              <a:t> s’haurien de canviar per controlar millor els riscos.</a:t>
            </a:r>
          </a:p>
          <a:p>
            <a:pPr marL="0" indent="0">
              <a:buNone/>
            </a:pPr>
            <a:r>
              <a:rPr lang="ca-ES" dirty="0" smtClean="0"/>
              <a:t>Llistat i justificar amb la maqueta.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6528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ca-ES" dirty="0" smtClean="0"/>
              <a:t>Rúbrica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4287931"/>
              </p:ext>
            </p:extLst>
          </p:nvPr>
        </p:nvGraphicFramePr>
        <p:xfrm>
          <a:off x="467544" y="1484784"/>
          <a:ext cx="8229600" cy="4505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0"/>
                <a:gridCol w="864096"/>
                <a:gridCol w="792088"/>
                <a:gridCol w="812776"/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 smtClean="0"/>
                        <a:t>Criteris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2400" kern="150">
                          <a:effectLst/>
                          <a:latin typeface="Palatino Linotype"/>
                          <a:ea typeface="SimSun"/>
                          <a:cs typeface="Palatino Linotype"/>
                        </a:rPr>
                        <a:t>El plànol i la maqueta estan ben elaborats</a:t>
                      </a:r>
                      <a:endParaRPr lang="es-ES" sz="2400" kern="1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2400" kern="150">
                          <a:effectLst/>
                          <a:latin typeface="Palatino Linotype"/>
                          <a:ea typeface="SimSun"/>
                          <a:cs typeface="Palatino Linotype"/>
                        </a:rPr>
                        <a:t>He identificat bé els agents, processos i formacions </a:t>
                      </a:r>
                      <a:endParaRPr lang="es-ES" sz="2400" kern="1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2400" kern="150">
                          <a:effectLst/>
                          <a:latin typeface="Palatino Linotype"/>
                          <a:ea typeface="SimSun"/>
                          <a:cs typeface="Palatino Linotype"/>
                        </a:rPr>
                        <a:t>Argumento adequadament les mesures en relació als riscos identificats </a:t>
                      </a:r>
                      <a:endParaRPr lang="es-ES" sz="2400" kern="1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2400" kern="150">
                          <a:effectLst/>
                          <a:latin typeface="Palatino Linotype"/>
                          <a:ea typeface="SimSun"/>
                          <a:cs typeface="Palatino Linotype"/>
                        </a:rPr>
                        <a:t>Justifico adequadament la relació amb l’índex matemàtic  de risc</a:t>
                      </a:r>
                      <a:endParaRPr lang="es-ES" sz="2400" kern="1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2400" kern="150" dirty="0">
                          <a:effectLst/>
                          <a:latin typeface="Palatino Linotype"/>
                          <a:ea typeface="SimSun"/>
                          <a:cs typeface="Palatino Linotype"/>
                        </a:rPr>
                        <a:t>Faig servir adequadament els termes del lèxic específic</a:t>
                      </a:r>
                      <a:endParaRPr lang="es-ES" sz="2400" kern="1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4592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209</Words>
  <Application>Microsoft Office PowerPoint</Application>
  <PresentationFormat>Presentación en pantalla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Informe Tècnic de Riscos Geològics a la comarca de...</vt:lpstr>
      <vt:lpstr>Anàlisi del paisatge</vt:lpstr>
      <vt:lpstr>Mapes topogràfics</vt:lpstr>
      <vt:lpstr>Maqueta de la Comarca</vt:lpstr>
      <vt:lpstr>Riscos identificats</vt:lpstr>
      <vt:lpstr>Índex de risc</vt:lpstr>
      <vt:lpstr>Mesures de prevenció i correcció</vt:lpstr>
      <vt:lpstr>Proposta de reurbanització</vt:lpstr>
      <vt:lpstr>Rúbrica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Tècnic de Riscos Geològics a la comarca de...</dc:title>
  <dc:creator>jORDI dOMÈNECH</dc:creator>
  <cp:lastModifiedBy>jORDI dOMÈNECH</cp:lastModifiedBy>
  <cp:revision>9</cp:revision>
  <dcterms:created xsi:type="dcterms:W3CDTF">2021-12-10T08:54:24Z</dcterms:created>
  <dcterms:modified xsi:type="dcterms:W3CDTF">2022-01-03T23:31:33Z</dcterms:modified>
</cp:coreProperties>
</file>