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14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55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9074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91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36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389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438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55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295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652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08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3DDE0-C2E2-4954-A0CE-93E17B2541A5}" type="datetimeFigureOut">
              <a:rPr lang="es-ES" smtClean="0"/>
              <a:t>24/05/2021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11C69-B6E0-446A-B303-D7ADDD31E9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839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179512" y="323453"/>
            <a:ext cx="8677150" cy="441251"/>
          </a:xfrm>
          <a:prstGeom prst="roundRect">
            <a:avLst>
              <a:gd name="adj" fmla="val 6583"/>
            </a:avLst>
          </a:prstGeom>
          <a:noFill/>
          <a:ln w="72000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3" tIns="45716" rIns="91433" bIns="45716" anchor="ctr"/>
          <a:lstStyle/>
          <a:p>
            <a:endParaRPr lang="ca-ES" altLang="ca-E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1070" y="36837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CRE1. </a:t>
            </a:r>
            <a:r>
              <a:rPr lang="ca-ES" dirty="0" err="1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Lluvia</a:t>
            </a:r>
            <a:r>
              <a:rPr lang="ca-ES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ca-ES" dirty="0" err="1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ideas</a:t>
            </a:r>
            <a:endParaRPr lang="es-ES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5496" y="6473118"/>
            <a:ext cx="87849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800" dirty="0" err="1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Itinerario</a:t>
            </a:r>
            <a:r>
              <a:rPr lang="ca-ES" sz="8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 ABP-STEM Minerva https://sites.google.com/view/itinerariominerva/andamios </a:t>
            </a:r>
            <a:endParaRPr lang="es-ES" sz="8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293654"/>
              </p:ext>
            </p:extLst>
          </p:nvPr>
        </p:nvGraphicFramePr>
        <p:xfrm>
          <a:off x="308739" y="5096088"/>
          <a:ext cx="8655749" cy="1285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84791"/>
                <a:gridCol w="6970958"/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00" b="1" dirty="0" smtClean="0">
                          <a:solidFill>
                            <a:schemeClr val="accent5"/>
                          </a:solidFill>
                        </a:rPr>
                        <a:t>Idea 1</a:t>
                      </a:r>
                      <a:endParaRPr lang="es-ES" sz="12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b="0" i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Concreción</a:t>
                      </a:r>
                      <a:r>
                        <a:rPr lang="ca-ES" sz="1200" b="0" i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de</a:t>
                      </a:r>
                      <a:r>
                        <a:rPr lang="ca-ES" sz="1200" b="0" i="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|1]  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sfd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cs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srg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dvhy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ynh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rtj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bty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ruj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whtrvqhcexgr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200" b="1" dirty="0" smtClean="0">
                          <a:solidFill>
                            <a:schemeClr val="accent5"/>
                          </a:solidFill>
                        </a:rPr>
                        <a:t>Idea 2</a:t>
                      </a:r>
                      <a:endParaRPr lang="es-ES" sz="1200" b="1" dirty="0" smtClean="0">
                        <a:solidFill>
                          <a:schemeClr val="accent5"/>
                        </a:solidFill>
                      </a:endParaRPr>
                    </a:p>
                    <a:p>
                      <a:endParaRPr lang="es-ES" sz="12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Combinación</a:t>
                      </a:r>
                      <a:r>
                        <a:rPr lang="ca-ES" sz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de [2] y [3]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sfd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cs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srg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dvhy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ynh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rtj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bty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ruj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whtrvqhcexgr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ES" sz="12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sz="1200" b="1" dirty="0" smtClean="0">
                          <a:solidFill>
                            <a:schemeClr val="accent5"/>
                          </a:solidFill>
                        </a:rPr>
                        <a:t>Idea 3</a:t>
                      </a:r>
                      <a:endParaRPr lang="es-ES" sz="1200" b="1" dirty="0" smtClean="0">
                        <a:solidFill>
                          <a:schemeClr val="accent5"/>
                        </a:solidFill>
                      </a:endParaRPr>
                    </a:p>
                    <a:p>
                      <a:endParaRPr lang="es-ES" sz="12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Simplificación</a:t>
                      </a:r>
                      <a:r>
                        <a:rPr lang="ca-ES" sz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de [6]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sfd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cs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srg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dvhy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ynh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rtj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bty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ruj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whtrvqhcexgr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ES" sz="12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179512" y="1948190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err="1" smtClean="0">
                <a:solidFill>
                  <a:schemeClr val="accent5"/>
                </a:solidFill>
              </a:rPr>
              <a:t>Ideas</a:t>
            </a:r>
            <a:r>
              <a:rPr lang="ca-ES" b="1" dirty="0" smtClean="0">
                <a:solidFill>
                  <a:schemeClr val="accent5"/>
                </a:solidFill>
              </a:rPr>
              <a:t> </a:t>
            </a:r>
            <a:r>
              <a:rPr lang="ca-ES" b="1" dirty="0" err="1" smtClean="0">
                <a:solidFill>
                  <a:schemeClr val="accent5"/>
                </a:solidFill>
              </a:rPr>
              <a:t>semilla</a:t>
            </a:r>
            <a:r>
              <a:rPr lang="ca-ES" b="1" dirty="0" smtClean="0">
                <a:solidFill>
                  <a:schemeClr val="accent5"/>
                </a:solidFill>
              </a:rPr>
              <a:t> </a:t>
            </a:r>
            <a:r>
              <a:rPr lang="ca-ES" sz="1200" dirty="0" smtClean="0">
                <a:solidFill>
                  <a:schemeClr val="accent5"/>
                </a:solidFill>
              </a:rPr>
              <a:t>(</a:t>
            </a:r>
            <a:r>
              <a:rPr lang="ca-ES" sz="1200" dirty="0" err="1" smtClean="0">
                <a:solidFill>
                  <a:schemeClr val="accent5"/>
                </a:solidFill>
              </a:rPr>
              <a:t>Recogida</a:t>
            </a:r>
            <a:r>
              <a:rPr lang="ca-ES" sz="1200" dirty="0" smtClean="0">
                <a:solidFill>
                  <a:schemeClr val="accent5"/>
                </a:solidFill>
              </a:rPr>
              <a:t>  indiscriminada de </a:t>
            </a:r>
            <a:r>
              <a:rPr lang="ca-ES" sz="1200" dirty="0" err="1" smtClean="0">
                <a:solidFill>
                  <a:schemeClr val="accent5"/>
                </a:solidFill>
              </a:rPr>
              <a:t>ideas</a:t>
            </a:r>
            <a:r>
              <a:rPr lang="ca-ES" sz="1200" dirty="0" smtClean="0">
                <a:solidFill>
                  <a:schemeClr val="accent5"/>
                </a:solidFill>
              </a:rPr>
              <a:t> , </a:t>
            </a:r>
            <a:r>
              <a:rPr lang="ca-ES" sz="1200" dirty="0" err="1" smtClean="0">
                <a:solidFill>
                  <a:schemeClr val="accent5"/>
                </a:solidFill>
              </a:rPr>
              <a:t>suspender</a:t>
            </a:r>
            <a:r>
              <a:rPr lang="ca-ES" sz="1200" dirty="0" smtClean="0">
                <a:solidFill>
                  <a:schemeClr val="accent5"/>
                </a:solidFill>
              </a:rPr>
              <a:t> el </a:t>
            </a:r>
            <a:r>
              <a:rPr lang="ca-ES" sz="1200" dirty="0" err="1" smtClean="0">
                <a:solidFill>
                  <a:schemeClr val="accent5"/>
                </a:solidFill>
              </a:rPr>
              <a:t>juicio</a:t>
            </a:r>
            <a:r>
              <a:rPr lang="ca-ES" sz="1200" dirty="0" smtClean="0">
                <a:solidFill>
                  <a:schemeClr val="accent5"/>
                </a:solidFill>
              </a:rPr>
              <a:t>)</a:t>
            </a:r>
            <a:endParaRPr lang="es-ES" sz="1200" dirty="0">
              <a:solidFill>
                <a:schemeClr val="accent5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51520" y="4653136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err="1" smtClean="0">
                <a:solidFill>
                  <a:schemeClr val="accent5"/>
                </a:solidFill>
              </a:rPr>
              <a:t>Germinado</a:t>
            </a:r>
            <a:r>
              <a:rPr lang="ca-ES" dirty="0">
                <a:solidFill>
                  <a:schemeClr val="accent5"/>
                </a:solidFill>
              </a:rPr>
              <a:t> </a:t>
            </a:r>
            <a:r>
              <a:rPr lang="ca-ES" sz="1200" dirty="0" smtClean="0">
                <a:solidFill>
                  <a:schemeClr val="accent5"/>
                </a:solidFill>
              </a:rPr>
              <a:t>(</a:t>
            </a:r>
            <a:r>
              <a:rPr lang="ca-ES" sz="1200" dirty="0" err="1" smtClean="0">
                <a:solidFill>
                  <a:schemeClr val="accent5"/>
                </a:solidFill>
              </a:rPr>
              <a:t>selección</a:t>
            </a:r>
            <a:r>
              <a:rPr lang="ca-ES" sz="1200" dirty="0" smtClean="0">
                <a:solidFill>
                  <a:schemeClr val="accent5"/>
                </a:solidFill>
              </a:rPr>
              <a:t> y </a:t>
            </a:r>
            <a:r>
              <a:rPr lang="ca-ES" sz="1200" dirty="0" err="1" smtClean="0">
                <a:solidFill>
                  <a:schemeClr val="accent5"/>
                </a:solidFill>
              </a:rPr>
              <a:t>c</a:t>
            </a:r>
            <a:r>
              <a:rPr lang="ca-ES" sz="1200" dirty="0" err="1" smtClean="0">
                <a:solidFill>
                  <a:schemeClr val="accent5"/>
                </a:solidFill>
              </a:rPr>
              <a:t>ombinación</a:t>
            </a:r>
            <a:r>
              <a:rPr lang="ca-ES" sz="1200" dirty="0" smtClean="0">
                <a:solidFill>
                  <a:schemeClr val="accent5"/>
                </a:solidFill>
              </a:rPr>
              <a:t>/</a:t>
            </a:r>
            <a:r>
              <a:rPr lang="ca-ES" sz="1200" dirty="0" err="1" smtClean="0">
                <a:solidFill>
                  <a:schemeClr val="accent5"/>
                </a:solidFill>
              </a:rPr>
              <a:t>perfilado</a:t>
            </a:r>
            <a:r>
              <a:rPr lang="ca-ES" sz="1200" dirty="0" smtClean="0">
                <a:solidFill>
                  <a:schemeClr val="accent5"/>
                </a:solidFill>
              </a:rPr>
              <a:t> de </a:t>
            </a:r>
            <a:r>
              <a:rPr lang="ca-ES" sz="1200" dirty="0" err="1" smtClean="0">
                <a:solidFill>
                  <a:schemeClr val="accent5"/>
                </a:solidFill>
              </a:rPr>
              <a:t>ideas</a:t>
            </a:r>
            <a:r>
              <a:rPr lang="ca-ES" sz="1200" dirty="0" smtClean="0">
                <a:solidFill>
                  <a:schemeClr val="accent5"/>
                </a:solidFill>
              </a:rPr>
              <a:t> (Simplificar, Concretar, Combinar) </a:t>
            </a:r>
            <a:endParaRPr lang="es-ES" sz="1200" dirty="0">
              <a:solidFill>
                <a:schemeClr val="accent5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357314"/>
              </p:ext>
            </p:extLst>
          </p:nvPr>
        </p:nvGraphicFramePr>
        <p:xfrm>
          <a:off x="253307" y="2410192"/>
          <a:ext cx="8529560" cy="2026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73804"/>
                <a:gridCol w="2160240"/>
                <a:gridCol w="2160240"/>
                <a:gridCol w="203527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 err="1" smtClean="0">
                          <a:solidFill>
                            <a:schemeClr val="accent5"/>
                          </a:solidFill>
                        </a:rPr>
                        <a:t>Participante</a:t>
                      </a:r>
                      <a:r>
                        <a:rPr lang="ca-ES" sz="1200" dirty="0" smtClean="0">
                          <a:solidFill>
                            <a:schemeClr val="accent5"/>
                          </a:solidFill>
                        </a:rPr>
                        <a:t> 1</a:t>
                      </a: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 err="1" smtClean="0">
                          <a:solidFill>
                            <a:schemeClr val="accent5"/>
                          </a:solidFill>
                        </a:rPr>
                        <a:t>Participante</a:t>
                      </a:r>
                      <a:r>
                        <a:rPr lang="ca-ES" sz="1200" dirty="0" smtClean="0">
                          <a:solidFill>
                            <a:schemeClr val="accent5"/>
                          </a:solidFill>
                        </a:rPr>
                        <a:t> 2</a:t>
                      </a: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 err="1" smtClean="0">
                          <a:solidFill>
                            <a:schemeClr val="accent5"/>
                          </a:solidFill>
                        </a:rPr>
                        <a:t>Participante</a:t>
                      </a:r>
                      <a:r>
                        <a:rPr lang="ca-ES" sz="1200" dirty="0" smtClean="0">
                          <a:solidFill>
                            <a:schemeClr val="accent5"/>
                          </a:solidFill>
                        </a:rPr>
                        <a:t> 3</a:t>
                      </a:r>
                      <a:endParaRPr lang="es-ES" sz="1200" dirty="0" smtClean="0">
                        <a:solidFill>
                          <a:schemeClr val="accent5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dirty="0" err="1" smtClean="0">
                          <a:solidFill>
                            <a:schemeClr val="accent5"/>
                          </a:solidFill>
                        </a:rPr>
                        <a:t>Participante</a:t>
                      </a:r>
                      <a:r>
                        <a:rPr lang="ca-ES" sz="1200" dirty="0" smtClean="0">
                          <a:solidFill>
                            <a:schemeClr val="accent5"/>
                          </a:solidFill>
                        </a:rPr>
                        <a:t> 4</a:t>
                      </a: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b="0" i="1" dirty="0" smtClean="0">
                          <a:solidFill>
                            <a:schemeClr val="accent5"/>
                          </a:solidFill>
                        </a:rPr>
                        <a:t>[1]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sfd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cs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srg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dvhy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ynh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rtj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bty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ruj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whtrvqhcexgr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227598"/>
              </p:ext>
            </p:extLst>
          </p:nvPr>
        </p:nvGraphicFramePr>
        <p:xfrm>
          <a:off x="168270" y="908720"/>
          <a:ext cx="8655749" cy="828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84791"/>
                <a:gridCol w="697095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ca-ES" dirty="0" err="1" smtClean="0">
                          <a:solidFill>
                            <a:schemeClr val="accent5"/>
                          </a:solidFill>
                        </a:rPr>
                        <a:t>Propósito</a:t>
                      </a:r>
                      <a:r>
                        <a:rPr lang="ca-ES" dirty="0" smtClean="0">
                          <a:solidFill>
                            <a:schemeClr val="accent5"/>
                          </a:solidFill>
                        </a:rPr>
                        <a:t> </a:t>
                      </a:r>
                      <a:endParaRPr lang="es-ES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sfd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cs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srg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dvhy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ynh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rtj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bty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ruj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whtrvqhcexgr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sfd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cs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srg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dvhy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ynh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rtj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bty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ruj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whtrvqhcexgr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sfd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cs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srg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dvhy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ynh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rtj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bty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ruj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ca-ES" sz="1200" b="0" i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whtrvqhcexgr</a:t>
                      </a:r>
                      <a:r>
                        <a:rPr lang="ca-ES" sz="1200" b="0" i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4533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137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19</cp:revision>
  <dcterms:created xsi:type="dcterms:W3CDTF">2021-05-23T18:48:08Z</dcterms:created>
  <dcterms:modified xsi:type="dcterms:W3CDTF">2021-05-24T07:39:26Z</dcterms:modified>
</cp:coreProperties>
</file>