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0" r:id="rId6"/>
    <p:sldId id="262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04/02/2021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04/02/2021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04/02/2021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04/02/2021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04/02/2021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04/02/2021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04/02/2021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/>
          <a:lstStyle/>
          <a:p>
            <a:r>
              <a:rPr lang="ca-ES" dirty="0" err="1" smtClean="0"/>
              <a:t>Caminalcules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31640" y="2924944"/>
            <a:ext cx="6400800" cy="1752600"/>
          </a:xfrm>
        </p:spPr>
        <p:txBody>
          <a:bodyPr/>
          <a:lstStyle/>
          <a:p>
            <a:r>
              <a:rPr lang="ca-ES" dirty="0" smtClean="0"/>
              <a:t>Presentació 5: Filogènia molecular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13561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Rellotge molecular</a:t>
            </a:r>
            <a:endParaRPr lang="es-ES" dirty="0"/>
          </a:p>
        </p:txBody>
      </p:sp>
      <p:pic>
        <p:nvPicPr>
          <p:cNvPr id="2050" name="Picture 2" descr="Resultado de imagen de comparació de seqüènci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340768"/>
            <a:ext cx="8033416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9528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Rellotge molecular</a:t>
            </a:r>
            <a:endParaRPr lang="es-ES" dirty="0"/>
          </a:p>
        </p:txBody>
      </p:sp>
      <p:pic>
        <p:nvPicPr>
          <p:cNvPr id="1026" name="Picture 2" descr="https://www.researchgate.net/profile/Antonio_Fontdevila/publication/241773943/figure/fig1/AS:355408901361664@1461747493685/Figura-1-El-rellotge-molecular-En-la-figura-es-representa-un-arbre-cladograma-de-vuit_W64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412776"/>
            <a:ext cx="4430298" cy="4776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899592" y="1700808"/>
            <a:ext cx="20882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800" b="1" dirty="0" smtClean="0"/>
              <a:t>Taxa de mutació</a:t>
            </a:r>
          </a:p>
          <a:p>
            <a:endParaRPr lang="ca-ES" sz="2800" b="1" dirty="0"/>
          </a:p>
          <a:p>
            <a:r>
              <a:rPr lang="ca-ES" sz="2800" b="1" dirty="0" smtClean="0"/>
              <a:t>Mutacions neutres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1464699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Filogènia molecular</a:t>
            </a:r>
            <a:endParaRPr lang="es-ES" dirty="0"/>
          </a:p>
        </p:txBody>
      </p:sp>
      <p:pic>
        <p:nvPicPr>
          <p:cNvPr id="3074" name="Picture 2" descr="Resultado de imagen de comparació de seqüènci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682" y="1268760"/>
            <a:ext cx="7620000" cy="502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4744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El cas </a:t>
            </a:r>
            <a:r>
              <a:rPr lang="ca-ES" dirty="0" err="1" smtClean="0"/>
              <a:t>d’Homo</a:t>
            </a:r>
            <a:r>
              <a:rPr lang="ca-ES" dirty="0" smtClean="0"/>
              <a:t> </a:t>
            </a:r>
            <a:r>
              <a:rPr lang="ca-ES" dirty="0" err="1" smtClean="0"/>
              <a:t>sapiens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202656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a-ES" sz="2400" b="1" dirty="0" smtClean="0"/>
              <a:t>Eva mitocondrial</a:t>
            </a:r>
            <a:endParaRPr lang="es-ES" sz="2400" b="1" dirty="0"/>
          </a:p>
        </p:txBody>
      </p:sp>
      <p:pic>
        <p:nvPicPr>
          <p:cNvPr id="4100" name="Picture 4" descr="Resultado de imagen de adn mitocondria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340768"/>
            <a:ext cx="6408712" cy="5371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8896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El cas </a:t>
            </a:r>
            <a:r>
              <a:rPr lang="ca-ES" dirty="0" err="1" smtClean="0"/>
              <a:t>d’Homo</a:t>
            </a:r>
            <a:r>
              <a:rPr lang="ca-ES" dirty="0" smtClean="0"/>
              <a:t> </a:t>
            </a:r>
            <a:r>
              <a:rPr lang="ca-ES" dirty="0" err="1" smtClean="0"/>
              <a:t>sapiens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a-ES" dirty="0" smtClean="0"/>
              <a:t>Eva mitocondrial</a:t>
            </a:r>
            <a:endParaRPr lang="es-E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852936"/>
            <a:ext cx="7620000" cy="368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4706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29</Words>
  <Application>Microsoft Office PowerPoint</Application>
  <PresentationFormat>Presentación en pantalla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Caminalcules</vt:lpstr>
      <vt:lpstr>Rellotge molecular</vt:lpstr>
      <vt:lpstr>Rellotge molecular</vt:lpstr>
      <vt:lpstr>Filogènia molecular</vt:lpstr>
      <vt:lpstr>El cas d’Homo sapiens</vt:lpstr>
      <vt:lpstr>El cas d’Homo sapiens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Caminalcules</dc:title>
  <dc:creator>jORDI dOMÈNECH</dc:creator>
  <cp:lastModifiedBy>jORDI dOMÈNECH</cp:lastModifiedBy>
  <cp:revision>12</cp:revision>
  <dcterms:created xsi:type="dcterms:W3CDTF">2020-12-19T09:59:19Z</dcterms:created>
  <dcterms:modified xsi:type="dcterms:W3CDTF">2021-02-04T10:32:53Z</dcterms:modified>
</cp:coreProperties>
</file>