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/>
          <a:lstStyle/>
          <a:p>
            <a:r>
              <a:rPr lang="ca-ES" dirty="0" err="1" smtClean="0"/>
              <a:t>Caminalcules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2924944"/>
            <a:ext cx="6400800" cy="1752600"/>
          </a:xfrm>
        </p:spPr>
        <p:txBody>
          <a:bodyPr/>
          <a:lstStyle/>
          <a:p>
            <a:r>
              <a:rPr lang="ca-ES" dirty="0" smtClean="0"/>
              <a:t>Presentació 3: Les teories de l’evolució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3561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Teoria sintètica de l’evolució-</a:t>
            </a:r>
            <a:r>
              <a:rPr lang="ca-ES" dirty="0" err="1" smtClean="0"/>
              <a:t>NeoDarwinisme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2117633"/>
            <a:ext cx="2530624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a-ES" dirty="0" smtClean="0"/>
              <a:t>Darwin va morir sense</a:t>
            </a:r>
          </a:p>
          <a:p>
            <a:pPr marL="0" indent="0">
              <a:buNone/>
            </a:pPr>
            <a:r>
              <a:rPr lang="ca-ES" dirty="0" smtClean="0"/>
              <a:t>saber d’on provenia la variabilitat.</a:t>
            </a:r>
          </a:p>
          <a:p>
            <a:pPr marL="0" indent="0">
              <a:buNone/>
            </a:pPr>
            <a:r>
              <a:rPr lang="ca-ES" dirty="0" smtClean="0"/>
              <a:t>Temps més tard, va descobrir-se l’ADN i les mutacions i va resultar ser la peça que faltava en el seu model, donant lloc a un nou model: la Teoria Sintètica (entre evolució i biologia molecular), o </a:t>
            </a:r>
            <a:r>
              <a:rPr lang="ca-ES" dirty="0" err="1" smtClean="0"/>
              <a:t>NeoDarwinisme</a:t>
            </a:r>
            <a:r>
              <a:rPr lang="ca-ES" dirty="0" smtClean="0"/>
              <a:t>. </a:t>
            </a:r>
            <a:endParaRPr lang="es-E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169" y="2132856"/>
            <a:ext cx="6267340" cy="4525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8889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Gradualisme </a:t>
            </a:r>
            <a:r>
              <a:rPr lang="ca-ES" dirty="0" err="1" smtClean="0"/>
              <a:t>vs</a:t>
            </a:r>
            <a:r>
              <a:rPr lang="ca-ES" dirty="0" smtClean="0"/>
              <a:t> Saltacionisme</a:t>
            </a:r>
            <a:endParaRPr lang="es-E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5834732" cy="4915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4510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Evolució i Pseudociència</a:t>
            </a:r>
            <a:endParaRPr lang="es-ES" dirty="0"/>
          </a:p>
        </p:txBody>
      </p:sp>
      <p:sp>
        <p:nvSpPr>
          <p:cNvPr id="4" name="AutoShape 2" descr="Monstruo de Espagueti Volador - Wikipedia, la enciclopedia lib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469248"/>
            <a:ext cx="5414718" cy="2615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 descr="https://upload.wikimedia.org/wikipedia/commons/thumb/d/dc/9378_-_Pastafariano_al_Presidio_anticlericale%2C_Milano%2C_2_June_2012_-_Foto_di_Giovanni_Dall%27Orto.jpg/800px-9378_-_Pastafariano_al_Presidio_anticlericale%2C_Milano%2C_2_June_2012_-_Foto_di_Giovanni_Dall%27Or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68" y="1487752"/>
            <a:ext cx="1746349" cy="261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7421962" y="4240766"/>
            <a:ext cx="13985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El cas del </a:t>
            </a:r>
            <a:r>
              <a:rPr lang="ca-ES" dirty="0" err="1" smtClean="0"/>
              <a:t>Flying</a:t>
            </a:r>
            <a:r>
              <a:rPr lang="ca-ES" dirty="0" smtClean="0"/>
              <a:t> </a:t>
            </a:r>
            <a:r>
              <a:rPr lang="ca-ES" dirty="0" err="1" smtClean="0"/>
              <a:t>Spagetti</a:t>
            </a:r>
            <a:r>
              <a:rPr lang="ca-ES" dirty="0" smtClean="0"/>
              <a:t> </a:t>
            </a:r>
            <a:r>
              <a:rPr lang="ca-ES" dirty="0" err="1" smtClean="0"/>
              <a:t>Monster</a:t>
            </a:r>
            <a:r>
              <a:rPr lang="ca-ES" dirty="0" smtClean="0"/>
              <a:t> i el </a:t>
            </a:r>
            <a:r>
              <a:rPr lang="ca-ES" dirty="0" err="1" smtClean="0"/>
              <a:t>pastafarisme</a:t>
            </a:r>
            <a:endParaRPr lang="es-ES" dirty="0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282096"/>
            <a:ext cx="3571106" cy="2007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169" y="4282095"/>
            <a:ext cx="3001661" cy="2007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0823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Les teories de l’evolució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a-ES" dirty="0"/>
              <a:t>variabilitat genètica mutació i selecció,</a:t>
            </a:r>
            <a:endParaRPr lang="es-ES" dirty="0"/>
          </a:p>
          <a:p>
            <a:r>
              <a:rPr lang="ca-ES" dirty="0" err="1"/>
              <a:t>Flying</a:t>
            </a:r>
            <a:r>
              <a:rPr lang="ca-ES" dirty="0"/>
              <a:t> </a:t>
            </a:r>
            <a:r>
              <a:rPr lang="ca-ES" dirty="0" err="1"/>
              <a:t>Spaghetti</a:t>
            </a:r>
            <a:r>
              <a:rPr lang="ca-ES" dirty="0"/>
              <a:t> </a:t>
            </a:r>
            <a:r>
              <a:rPr lang="ca-ES" dirty="0" err="1"/>
              <a:t>Monster</a:t>
            </a:r>
            <a:r>
              <a:rPr lang="ca-ES" dirty="0"/>
              <a:t>, Pseudociència, Darwin, </a:t>
            </a:r>
            <a:r>
              <a:rPr lang="ca-ES" dirty="0" err="1"/>
              <a:t>Lammarck</a:t>
            </a:r>
            <a:r>
              <a:rPr lang="ca-ES" dirty="0"/>
              <a:t>, </a:t>
            </a:r>
            <a:r>
              <a:rPr lang="ca-ES" dirty="0" err="1"/>
              <a:t>NeoDarwinisme</a:t>
            </a:r>
            <a:r>
              <a:rPr lang="ca-ES" dirty="0"/>
              <a:t>, Teoria Sintètica. Creacionisme,.. </a:t>
            </a:r>
            <a:endParaRPr lang="es-ES" dirty="0"/>
          </a:p>
          <a:p>
            <a:endParaRPr lang="ca-ES" dirty="0" smtClean="0"/>
          </a:p>
          <a:p>
            <a:endParaRPr lang="ca-ES" dirty="0"/>
          </a:p>
          <a:p>
            <a:r>
              <a:rPr lang="ca-ES" dirty="0" smtClean="0"/>
              <a:t>Interpretacions canvien amb noves proves (en previsió de jaciment 2).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54713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123199" cy="5804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5348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415092" cy="599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0847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29" y="1100333"/>
            <a:ext cx="4340963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56317"/>
            <a:ext cx="4519695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1188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88640"/>
            <a:ext cx="8293025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6679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515938"/>
            <a:ext cx="8853487" cy="58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4438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77788"/>
            <a:ext cx="8942387" cy="670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8302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141288"/>
            <a:ext cx="8281987" cy="658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34010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119</Words>
  <Application>Microsoft Office PowerPoint</Application>
  <PresentationFormat>Presentación en pantalla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Caminalcules</vt:lpstr>
      <vt:lpstr>Les teories de l’evolució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Teoria sintètica de l’evolució-NeoDarwinisme</vt:lpstr>
      <vt:lpstr>Gradualisme vs Saltacionisme</vt:lpstr>
      <vt:lpstr>Evolució i Pseudociència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Caminalcules</dc:title>
  <dc:creator>jORDI dOMÈNECH</dc:creator>
  <cp:lastModifiedBy>jORDI dOMÈNECH</cp:lastModifiedBy>
  <cp:revision>15</cp:revision>
  <dcterms:created xsi:type="dcterms:W3CDTF">2020-12-19T09:59:19Z</dcterms:created>
  <dcterms:modified xsi:type="dcterms:W3CDTF">2021-02-02T16:47:37Z</dcterms:modified>
</cp:coreProperties>
</file>