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cienciesdelavida/organisme-viu/classificaci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24544" y="1124744"/>
            <a:ext cx="7772400" cy="1470025"/>
          </a:xfrm>
        </p:spPr>
        <p:txBody>
          <a:bodyPr/>
          <a:lstStyle/>
          <a:p>
            <a:r>
              <a:rPr lang="ca-ES" dirty="0" err="1" smtClean="0"/>
              <a:t>Caminalcules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ca-ES" dirty="0" smtClean="0"/>
              <a:t>Presentació 1: Taxonomia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132013" cy="191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6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Diversitat</a:t>
            </a:r>
            <a:endParaRPr lang="es-ES" dirty="0"/>
          </a:p>
        </p:txBody>
      </p:sp>
      <p:pic>
        <p:nvPicPr>
          <p:cNvPr id="2050" name="Picture 2" descr="La biodiversidad y el medio - El mundo de la biolo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" y="1844824"/>
            <a:ext cx="4186436" cy="31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É ES BIODIVERSIDAD? | Radio Biodivers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538691" cy="32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530120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La </a:t>
            </a:r>
            <a:r>
              <a:rPr lang="ca-ES" b="1" dirty="0" smtClean="0"/>
              <a:t>diversitat </a:t>
            </a:r>
            <a:r>
              <a:rPr lang="ca-ES" b="1" dirty="0" err="1" smtClean="0"/>
              <a:t>intraespecífica</a:t>
            </a:r>
            <a:r>
              <a:rPr lang="ca-ES" b="1" dirty="0" smtClean="0"/>
              <a:t> </a:t>
            </a:r>
            <a:r>
              <a:rPr lang="ca-ES" dirty="0" smtClean="0"/>
              <a:t>és la diversitat que hi ha dins d’una mateixa espècie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897129" y="530120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La </a:t>
            </a:r>
            <a:r>
              <a:rPr lang="ca-ES" b="1" dirty="0" smtClean="0"/>
              <a:t>diversitat interespecífica </a:t>
            </a:r>
            <a:r>
              <a:rPr lang="ca-ES" dirty="0" smtClean="0"/>
              <a:t>és la diversitat que hi ha entre diferents espècies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79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Classificació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200" dirty="0" smtClean="0"/>
              <a:t>La classificació dels éssers vius s’ha fet tradicionalment a partir de característiques </a:t>
            </a:r>
            <a:r>
              <a:rPr lang="ca-ES" sz="1200" b="1" dirty="0" smtClean="0"/>
              <a:t>cel·lulars, anatòmiques o fisiològiques </a:t>
            </a:r>
            <a:r>
              <a:rPr lang="ca-ES" sz="1200" dirty="0" smtClean="0"/>
              <a:t>(tipus de cèl·lules, forma del cos i tipus de reproducció o alimentació, per exemple).</a:t>
            </a:r>
          </a:p>
          <a:p>
            <a:pPr marL="0" indent="0">
              <a:buNone/>
            </a:pPr>
            <a:r>
              <a:rPr lang="ca-ES" sz="1200" dirty="0" smtClean="0"/>
              <a:t>Més tard s’han afegit també </a:t>
            </a:r>
            <a:r>
              <a:rPr lang="ca-ES" sz="1200" b="1" dirty="0" smtClean="0"/>
              <a:t>criteris bioquímics </a:t>
            </a:r>
            <a:r>
              <a:rPr lang="ca-ES" sz="1200" dirty="0" smtClean="0"/>
              <a:t>(la capacitat de fer determinades reaccions químiques o semblances entre proteïnes) criteris de </a:t>
            </a:r>
            <a:r>
              <a:rPr lang="ca-ES" sz="1200" b="1" dirty="0" smtClean="0"/>
              <a:t>desenvolupament embrionari </a:t>
            </a:r>
            <a:r>
              <a:rPr lang="ca-ES" sz="1200" dirty="0" smtClean="0"/>
              <a:t>(la semblança entre les etapes del desenvolupament embrionari).</a:t>
            </a:r>
            <a:endParaRPr lang="es-ES" sz="12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61010" y="5661248"/>
            <a:ext cx="8229600" cy="443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a-ES" sz="1200" dirty="0" smtClean="0"/>
              <a:t>Això va donar lloc a la classificació en 5 regnes, que actualment es pensa (en base a criteris de semblança genètica) que serien més aviat 3 dominis. Cada regne o domini es subdivideix formant grups cada cop més petits, fins arribar a un grup d’organismes que ja no podem dividir més: l’espècie.</a:t>
            </a:r>
            <a:endParaRPr lang="es-ES" sz="1200" dirty="0"/>
          </a:p>
        </p:txBody>
      </p:sp>
      <p:pic>
        <p:nvPicPr>
          <p:cNvPr id="4100" name="Picture 4" descr="CIÈNCIES NATURALS 2020-21: Els Regnes dels éssers v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0" y="2852936"/>
            <a:ext cx="39367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rchivo:Simplified tree.png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01" y="2874057"/>
            <a:ext cx="4138635" cy="23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02"/>
            <a:ext cx="5651925" cy="664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32240" y="332656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Comparant les seqüències d’ADN de les diferents espècies, les classificacions més actuals arriben fins i tot a distingir “distància” entre grups.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849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Classificació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624736" cy="474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602128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D’aquesta manera, cada espècie està dins un gènere, que alhora s’agrupa amb altres gèneres per a formar una família, etc...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6060" y="1288974"/>
            <a:ext cx="1732516" cy="44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5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Classificació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5373216"/>
            <a:ext cx="8229600" cy="608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1600" dirty="0" smtClean="0"/>
              <a:t>Cada espècie té un nom únic format per dos termes: el gènere + el nom específic.</a:t>
            </a:r>
          </a:p>
          <a:p>
            <a:pPr marL="0" indent="0">
              <a:buNone/>
            </a:pPr>
            <a:r>
              <a:rPr lang="ca-ES" sz="1600" dirty="0" smtClean="0"/>
              <a:t>S’escriuen </a:t>
            </a:r>
            <a:r>
              <a:rPr lang="ca-ES" sz="1600" b="1" dirty="0" smtClean="0"/>
              <a:t>sempre</a:t>
            </a:r>
            <a:r>
              <a:rPr lang="ca-ES" sz="1600" dirty="0" smtClean="0"/>
              <a:t> en cursiva i amb la primera lletra del gènere en majúscula.</a:t>
            </a:r>
            <a:endParaRPr lang="es-E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3525"/>
            <a:ext cx="1878902" cy="254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8294" y="4437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err="1" smtClean="0"/>
              <a:t>Quercus</a:t>
            </a:r>
            <a:r>
              <a:rPr lang="ca-ES" i="1" dirty="0" smtClean="0"/>
              <a:t> </a:t>
            </a:r>
            <a:r>
              <a:rPr lang="ca-ES" i="1" dirty="0" err="1" smtClean="0"/>
              <a:t>robur</a:t>
            </a:r>
            <a:endParaRPr lang="es-ES" i="1" dirty="0"/>
          </a:p>
        </p:txBody>
      </p:sp>
      <p:sp>
        <p:nvSpPr>
          <p:cNvPr id="5" name="4 Rectángulo"/>
          <p:cNvSpPr/>
          <p:nvPr/>
        </p:nvSpPr>
        <p:spPr>
          <a:xfrm>
            <a:off x="3204453" y="4413280"/>
            <a:ext cx="2307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err="1"/>
              <a:t>Staphylococcus</a:t>
            </a:r>
            <a:r>
              <a:rPr lang="es-ES" i="1" dirty="0"/>
              <a:t> </a:t>
            </a:r>
            <a:r>
              <a:rPr lang="es-ES" i="1" dirty="0" err="1"/>
              <a:t>aureus</a:t>
            </a:r>
            <a:endParaRPr lang="es-ES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88" y="1895106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72200" y="4413280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Homo </a:t>
            </a:r>
            <a:r>
              <a:rPr lang="es-ES" i="1" dirty="0" err="1"/>
              <a:t>habilis</a:t>
            </a:r>
            <a:endParaRPr lang="es-ES" i="1" dirty="0"/>
          </a:p>
        </p:txBody>
      </p:sp>
      <p:pic>
        <p:nvPicPr>
          <p:cNvPr id="6149" name="Picture 5" descr="El Homo Erectus. Así fue su paso por la Tierra - Belako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22255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2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Nomenclatura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 smtClean="0"/>
              <a:t>Els noms de les espècies i els grups són sempre en llatí i solen tenir terminacions especials.</a:t>
            </a:r>
            <a:endParaRPr lang="es-E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3" y="3212976"/>
            <a:ext cx="871017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94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Per saber-ne més...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>
                <a:hlinkClick r:id="rId2"/>
              </a:rPr>
              <a:t>https://</a:t>
            </a:r>
            <a:r>
              <a:rPr lang="es-ES" sz="2000" dirty="0" smtClean="0">
                <a:hlinkClick r:id="rId2"/>
              </a:rPr>
              <a:t>sites.google.com/site/cienciesdelavida/organisme-viu/classificacio</a:t>
            </a:r>
            <a:endParaRPr lang="es-ES" sz="20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885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275</Words>
  <Application>Microsoft Office PowerPoint</Application>
  <PresentationFormat>Presentación en pantalla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Caminalcules</vt:lpstr>
      <vt:lpstr>Diversitat</vt:lpstr>
      <vt:lpstr>Classificació</vt:lpstr>
      <vt:lpstr>Presentación de PowerPoint</vt:lpstr>
      <vt:lpstr>Classificació</vt:lpstr>
      <vt:lpstr>Classificació</vt:lpstr>
      <vt:lpstr>Nomenclatura</vt:lpstr>
      <vt:lpstr>Per saber-ne més...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Caminalcules</dc:title>
  <dc:creator>jORDI dOMÈNECH</dc:creator>
  <cp:lastModifiedBy>jORDI dOMÈNECH</cp:lastModifiedBy>
  <cp:revision>9</cp:revision>
  <dcterms:created xsi:type="dcterms:W3CDTF">2020-12-19T09:59:19Z</dcterms:created>
  <dcterms:modified xsi:type="dcterms:W3CDTF">2021-01-28T19:48:33Z</dcterms:modified>
</cp:coreProperties>
</file>