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836712"/>
            <a:ext cx="7772400" cy="1470025"/>
          </a:xfrm>
        </p:spPr>
        <p:txBody>
          <a:bodyPr/>
          <a:lstStyle/>
          <a:p>
            <a:r>
              <a:rPr lang="ca-ES" dirty="0" err="1" smtClean="0"/>
              <a:t>Caminalcules</a:t>
            </a:r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492896"/>
            <a:ext cx="4032448" cy="361509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4880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Què farem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Analitzarem fòssils d’un ordre d’éssers vius imaginaris.</a:t>
            </a:r>
          </a:p>
          <a:p>
            <a:r>
              <a:rPr lang="ca-ES" dirty="0" smtClean="0"/>
              <a:t>Reconstruirem la seva història evolutiva i arribarem a un consens general.</a:t>
            </a:r>
          </a:p>
          <a:p>
            <a:r>
              <a:rPr lang="ca-ES" dirty="0" smtClean="0"/>
              <a:t>Cada equip investigarà un nou fòssil i comunicarà les seves conclusions en forma de pòster científic. </a:t>
            </a:r>
            <a:endParaRPr lang="es-E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5013176"/>
            <a:ext cx="1728192" cy="154932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6608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Què aprendrem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55576" y="16288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ca-ES" dirty="0" smtClean="0"/>
              <a:t>Les proves sobre l’evolució</a:t>
            </a:r>
          </a:p>
          <a:p>
            <a:r>
              <a:rPr lang="ca-ES" dirty="0" smtClean="0"/>
              <a:t>Les teories evolutives</a:t>
            </a:r>
          </a:p>
          <a:p>
            <a:r>
              <a:rPr lang="ca-ES" dirty="0" smtClean="0"/>
              <a:t>Les pressions evolutives</a:t>
            </a:r>
          </a:p>
          <a:p>
            <a:r>
              <a:rPr lang="ca-ES" dirty="0" smtClean="0"/>
              <a:t>Els mecanismes d’especiació</a:t>
            </a:r>
          </a:p>
          <a:p>
            <a:r>
              <a:rPr lang="ca-ES" dirty="0" smtClean="0"/>
              <a:t>Destreses de pensament: comparar, seqüenciar i avaluar.</a:t>
            </a:r>
          </a:p>
          <a:p>
            <a:r>
              <a:rPr lang="ca-ES" dirty="0" smtClean="0"/>
              <a:t>Raonament inductiu i raonament deductiu</a:t>
            </a:r>
          </a:p>
          <a:p>
            <a:r>
              <a:rPr lang="ca-ES" dirty="0" smtClean="0"/>
              <a:t>Com comunicar científicament</a:t>
            </a:r>
            <a:endParaRPr lang="es-E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340768"/>
            <a:ext cx="1728192" cy="154932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0697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Com ho farem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412776"/>
            <a:ext cx="8507288" cy="5069160"/>
          </a:xfrm>
        </p:spPr>
        <p:txBody>
          <a:bodyPr>
            <a:normAutofit fontScale="92500" lnSpcReduction="10000"/>
          </a:bodyPr>
          <a:lstStyle/>
          <a:p>
            <a:r>
              <a:rPr lang="ca-ES" dirty="0" smtClean="0"/>
              <a:t>Repartits per equips, cada equip anirà interpretant en conjunt diversos fòssils.</a:t>
            </a:r>
          </a:p>
          <a:p>
            <a:r>
              <a:rPr lang="ca-ES" dirty="0" smtClean="0"/>
              <a:t>Hi haurà sessions de presentació on aportarem referències teòriques sobre el tema, de les que haurem de prendre apunts.</a:t>
            </a:r>
          </a:p>
          <a:p>
            <a:r>
              <a:rPr lang="ca-ES" dirty="0" smtClean="0"/>
              <a:t>Farem qüestionaris per comprovar que coneixem els referents que hem de saber usar per interpretar les proves. </a:t>
            </a:r>
          </a:p>
          <a:p>
            <a:r>
              <a:rPr lang="ca-ES" dirty="0" smtClean="0"/>
              <a:t>Cada persona tindrà un dossier en el que haurà d’incloure evidències d’aprenentatge en equip (marcades en gris) i individuals (marcades en blau).</a:t>
            </a:r>
            <a:endParaRPr lang="es-E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260648"/>
            <a:ext cx="1224136" cy="10974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2626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Què avaluarem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Els qüestionaris (coneixement dels referents i el lèxic)</a:t>
            </a:r>
          </a:p>
          <a:p>
            <a:r>
              <a:rPr lang="ca-ES" dirty="0" smtClean="0"/>
              <a:t>El dossier (interpretació de fenòmens)</a:t>
            </a:r>
          </a:p>
          <a:p>
            <a:r>
              <a:rPr lang="ca-ES" dirty="0" smtClean="0"/>
              <a:t>El </a:t>
            </a:r>
            <a:r>
              <a:rPr lang="ca-ES" dirty="0" err="1" smtClean="0"/>
              <a:t>poster</a:t>
            </a:r>
            <a:r>
              <a:rPr lang="ca-ES" dirty="0" smtClean="0"/>
              <a:t> científic final (capacitat d’indagar i organitzar i comunicar una recerca).</a:t>
            </a:r>
            <a:endParaRPr lang="es-E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869160"/>
            <a:ext cx="1728192" cy="154932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06427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187</Words>
  <Application>Microsoft Office PowerPoint</Application>
  <PresentationFormat>Presentación en pantalla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Caminalcules</vt:lpstr>
      <vt:lpstr>Què farem</vt:lpstr>
      <vt:lpstr>Què aprendrem</vt:lpstr>
      <vt:lpstr>Com ho farem</vt:lpstr>
      <vt:lpstr>Què avaluarem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Caminalcules</dc:title>
  <dc:creator>jORDI dOMÈNECH</dc:creator>
  <cp:lastModifiedBy>jORDI dOMÈNECH</cp:lastModifiedBy>
  <cp:revision>3</cp:revision>
  <dcterms:created xsi:type="dcterms:W3CDTF">2020-12-19T09:58:59Z</dcterms:created>
  <dcterms:modified xsi:type="dcterms:W3CDTF">2021-01-28T19:49:37Z</dcterms:modified>
</cp:coreProperties>
</file>