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4"/>
  </p:notesMasterIdLst>
  <p:sldIdLst>
    <p:sldId id="256" r:id="rId2"/>
    <p:sldId id="257" r:id="rId3"/>
  </p:sldIdLst>
  <p:sldSz cx="15119350" cy="21243925"/>
  <p:notesSz cx="32918400" cy="51206400"/>
  <p:embeddedFontLst>
    <p:embeddedFont>
      <p:font typeface="Raleway" charset="0"/>
      <p:regular r:id="rId5"/>
      <p:bold r:id="rId6"/>
      <p:italic r:id="rId7"/>
      <p:boldItalic r:id="rId8"/>
    </p:embeddedFont>
    <p:embeddedFont>
      <p:font typeface="Caveat" charset="0"/>
      <p:regular r:id="rId9"/>
      <p:bold r:id="rId10"/>
    </p:embeddedFont>
    <p:embeddedFont>
      <p:font typeface="Pacifico" charset="0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2D200454-40CA-4A62-9FC3-DE9A4176ACB9}">
      <p15:notes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9" d="100"/>
          <a:sy n="39" d="100"/>
        </p:scale>
        <p:origin x="-2958" y="-306"/>
      </p:cViewPr>
      <p:guideLst>
        <p:guide orient="horz" pos="6691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sldNum" idx="12"/>
          </p:nvPr>
        </p:nvSpPr>
        <p:spPr>
          <a:xfrm>
            <a:off x="18646775" y="48637825"/>
            <a:ext cx="14260511" cy="255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/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32918401" cy="51206400"/>
          </a:xfrm>
          <a:prstGeom prst="roundRect">
            <a:avLst>
              <a:gd name="adj" fmla="val 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32918401" cy="51206400"/>
          </a:xfrm>
          <a:prstGeom prst="roundRect">
            <a:avLst>
              <a:gd name="adj" fmla="val 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14265275" cy="256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 txBox="1">
            <a:spLocks noGrp="1"/>
          </p:cNvSpPr>
          <p:nvPr>
            <p:ph type="dt" idx="10"/>
          </p:nvPr>
        </p:nvSpPr>
        <p:spPr>
          <a:xfrm>
            <a:off x="18646775" y="0"/>
            <a:ext cx="14260511" cy="255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>
            <a:spLocks noGrp="1" noRot="1" noChangeAspect="1"/>
          </p:cNvSpPr>
          <p:nvPr>
            <p:ph type="sldImg" idx="2"/>
          </p:nvPr>
        </p:nvSpPr>
        <p:spPr>
          <a:xfrm>
            <a:off x="9829800" y="3840162"/>
            <a:ext cx="13255624" cy="19199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" name="Google Shape;9;n"/>
          <p:cNvSpPr txBox="1">
            <a:spLocks noGrp="1"/>
          </p:cNvSpPr>
          <p:nvPr>
            <p:ph type="body" idx="1"/>
          </p:nvPr>
        </p:nvSpPr>
        <p:spPr>
          <a:xfrm>
            <a:off x="3292475" y="24323675"/>
            <a:ext cx="26330275" cy="2303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n"/>
          <p:cNvSpPr/>
          <p:nvPr/>
        </p:nvSpPr>
        <p:spPr>
          <a:xfrm>
            <a:off x="0" y="48637825"/>
            <a:ext cx="14265275" cy="255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n"/>
          <p:cNvSpPr txBox="1">
            <a:spLocks noGrp="1"/>
          </p:cNvSpPr>
          <p:nvPr>
            <p:ph type="sldNum" idx="3"/>
          </p:nvPr>
        </p:nvSpPr>
        <p:spPr>
          <a:xfrm>
            <a:off x="18646775" y="48637825"/>
            <a:ext cx="14260511" cy="255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65958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26600" y="3840163"/>
            <a:ext cx="13665200" cy="1920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3292475" y="24323675"/>
            <a:ext cx="26333450" cy="2304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Calibri"/>
              <a:buNone/>
            </a:pPr>
            <a:endParaRPr/>
          </a:p>
        </p:txBody>
      </p:sp>
      <p:sp>
        <p:nvSpPr>
          <p:cNvPr id="25" name="Google Shape;25;p1:notes"/>
          <p:cNvSpPr txBox="1"/>
          <p:nvPr/>
        </p:nvSpPr>
        <p:spPr>
          <a:xfrm>
            <a:off x="18646775" y="48637825"/>
            <a:ext cx="14263687" cy="255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5a47c541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26600" y="3840163"/>
            <a:ext cx="13665200" cy="1920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2" name="Google Shape;72;g55a47c541a_0_55:notes"/>
          <p:cNvSpPr txBox="1">
            <a:spLocks noGrp="1"/>
          </p:cNvSpPr>
          <p:nvPr>
            <p:ph type="body" idx="1"/>
          </p:nvPr>
        </p:nvSpPr>
        <p:spPr>
          <a:xfrm>
            <a:off x="3292475" y="24323675"/>
            <a:ext cx="26333400" cy="230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Calibri"/>
              <a:buNone/>
            </a:pPr>
            <a:endParaRPr/>
          </a:p>
        </p:txBody>
      </p:sp>
      <p:sp>
        <p:nvSpPr>
          <p:cNvPr id="73" name="Google Shape;73;g55a47c541a_0_55:notes"/>
          <p:cNvSpPr txBox="1"/>
          <p:nvPr/>
        </p:nvSpPr>
        <p:spPr>
          <a:xfrm>
            <a:off x="18646775" y="48637825"/>
            <a:ext cx="14263800" cy="25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10837862" y="19353213"/>
            <a:ext cx="3146425" cy="141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275" tIns="62625" rIns="125275" bIns="626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1133475" y="1889125"/>
            <a:ext cx="12850812" cy="353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275" tIns="62625" rIns="125275" bIns="626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1133475" y="6137275"/>
            <a:ext cx="12850812" cy="12742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275" tIns="62625" rIns="125275" bIns="626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None/>
              <a:defRPr sz="5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1133475" y="19353213"/>
            <a:ext cx="3149600" cy="141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5165725" y="19353213"/>
            <a:ext cx="4789487" cy="141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>
            <a:off x="10837862" y="19353213"/>
            <a:ext cx="3146425" cy="141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275" tIns="62625" rIns="125275" bIns="626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276225" y="65087"/>
            <a:ext cx="434975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276225" y="65087"/>
            <a:ext cx="434975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21291" y="359599"/>
            <a:ext cx="671057" cy="827882"/>
          </a:xfrm>
          <a:prstGeom prst="rect">
            <a:avLst/>
          </a:prstGeom>
          <a:noFill/>
          <a:ln w="38150" cap="sq" cmpd="sng">
            <a:solidFill>
              <a:srgbClr val="D8D8D8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75596" dir="1064680">
              <a:srgbClr val="808080">
                <a:alpha val="34900"/>
              </a:srgbClr>
            </a:outerShdw>
          </a:effectLst>
        </p:spPr>
      </p:pic>
      <p:sp>
        <p:nvSpPr>
          <p:cNvPr id="31" name="Google Shape;31;p3"/>
          <p:cNvSpPr txBox="1"/>
          <p:nvPr/>
        </p:nvSpPr>
        <p:spPr>
          <a:xfrm>
            <a:off x="1288625" y="-87084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 txBox="1"/>
          <p:nvPr/>
        </p:nvSpPr>
        <p:spPr>
          <a:xfrm>
            <a:off x="95953" y="359599"/>
            <a:ext cx="14496347" cy="12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solidFill>
                  <a:srgbClr val="85200C"/>
                </a:solidFill>
                <a:latin typeface="Pacifico"/>
                <a:ea typeface="Pacifico"/>
                <a:cs typeface="Pacifico"/>
                <a:sym typeface="Pacifico"/>
              </a:rPr>
              <a:t>Paleontòlogues</a:t>
            </a:r>
            <a:r>
              <a:rPr lang="en-US" sz="4000" dirty="0">
                <a:solidFill>
                  <a:srgbClr val="85200C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4000" dirty="0" err="1">
                <a:solidFill>
                  <a:srgbClr val="85200C"/>
                </a:solidFill>
                <a:latin typeface="Pacifico"/>
                <a:ea typeface="Pacifico"/>
                <a:cs typeface="Pacifico"/>
                <a:sym typeface="Pacifico"/>
              </a:rPr>
              <a:t>i</a:t>
            </a:r>
            <a:r>
              <a:rPr lang="en-US" sz="4000" dirty="0">
                <a:solidFill>
                  <a:srgbClr val="85200C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4000" dirty="0" err="1">
                <a:solidFill>
                  <a:srgbClr val="85200C"/>
                </a:solidFill>
                <a:latin typeface="Pacifico"/>
                <a:ea typeface="Pacifico"/>
                <a:cs typeface="Pacifico"/>
                <a:sym typeface="Pacifico"/>
              </a:rPr>
              <a:t>Paleontòlegs</a:t>
            </a:r>
            <a:r>
              <a:rPr lang="en-US" sz="4000" dirty="0">
                <a:solidFill>
                  <a:srgbClr val="85200C"/>
                </a:solidFill>
                <a:latin typeface="Pacifico"/>
                <a:ea typeface="Pacifico"/>
                <a:cs typeface="Pacifico"/>
                <a:sym typeface="Pacifico"/>
              </a:rPr>
              <a:t> participants en </a:t>
            </a:r>
            <a:r>
              <a:rPr lang="en-US" sz="4000" dirty="0" err="1">
                <a:solidFill>
                  <a:srgbClr val="85200C"/>
                </a:solidFill>
                <a:latin typeface="Pacifico"/>
                <a:ea typeface="Pacifico"/>
                <a:cs typeface="Pacifico"/>
                <a:sym typeface="Pacifico"/>
              </a:rPr>
              <a:t>l’excavació</a:t>
            </a:r>
            <a:endParaRPr sz="4000" dirty="0">
              <a:solidFill>
                <a:srgbClr val="85200C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247625" y="1321734"/>
            <a:ext cx="3378600" cy="47772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 txBox="1"/>
          <p:nvPr/>
        </p:nvSpPr>
        <p:spPr>
          <a:xfrm>
            <a:off x="280400" y="3711457"/>
            <a:ext cx="3378600" cy="23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 dirty="0" smtClean="0">
                <a:latin typeface="Raleway"/>
                <a:ea typeface="Raleway"/>
                <a:cs typeface="Raleway"/>
                <a:sym typeface="Raleway"/>
              </a:rPr>
              <a:t>Nom i Cognoms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(Data </a:t>
            </a:r>
            <a:r>
              <a:rPr lang="en-US" sz="1800" b="1" dirty="0" err="1" smtClean="0">
                <a:latin typeface="Raleway"/>
                <a:ea typeface="Raleway"/>
                <a:cs typeface="Raleway"/>
                <a:sym typeface="Raleway"/>
              </a:rPr>
              <a:t>naix</a:t>
            </a: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-Data mort))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100" b="1" dirty="0" smtClean="0">
                <a:latin typeface="Raleway"/>
                <a:ea typeface="Raleway"/>
                <a:cs typeface="Raleway"/>
                <a:sym typeface="Raleway"/>
              </a:rPr>
              <a:t>Vida, Estudis, formació, lloc de recerca</a:t>
            </a:r>
          </a:p>
          <a:p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vhhbnhfgyn</a:t>
            </a:r>
            <a:r>
              <a:rPr lang="ca-ES" sz="1000" dirty="0" smtClean="0"/>
              <a:t> </a:t>
            </a:r>
            <a:r>
              <a:rPr lang="ca-ES" sz="1000" dirty="0" err="1" smtClean="0"/>
              <a:t>hvdynbdhygnbu</a:t>
            </a:r>
            <a:r>
              <a:rPr lang="ca-ES" sz="1000" dirty="0" smtClean="0"/>
              <a:t> </a:t>
            </a:r>
            <a:r>
              <a:rPr lang="ca-ES" sz="1000" dirty="0" err="1" smtClean="0"/>
              <a:t>bn</a:t>
            </a:r>
            <a:r>
              <a:rPr lang="ca-ES" sz="1000" dirty="0" smtClean="0"/>
              <a:t> </a:t>
            </a:r>
            <a:r>
              <a:rPr lang="ca-ES" sz="1000" dirty="0" err="1" smtClean="0"/>
              <a:t>fdvbn</a:t>
            </a:r>
            <a:r>
              <a:rPr lang="ca-ES" sz="1000" dirty="0" smtClean="0"/>
              <a:t> </a:t>
            </a:r>
            <a:r>
              <a:rPr lang="ca-ES" sz="1000" dirty="0" err="1" smtClean="0"/>
              <a:t>fdh</a:t>
            </a:r>
            <a:r>
              <a:rPr lang="ca-ES" sz="1000" dirty="0" smtClean="0"/>
              <a:t> </a:t>
            </a:r>
            <a:r>
              <a:rPr lang="ca-ES" sz="1000" dirty="0" err="1" smtClean="0"/>
              <a:t>fgdbj</a:t>
            </a:r>
            <a:r>
              <a:rPr lang="ca-ES" sz="1000" dirty="0" smtClean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/>
              <a:t>f </a:t>
            </a:r>
            <a:r>
              <a:rPr lang="ca-ES" sz="1000" dirty="0" err="1"/>
              <a:t>Vdgdfbgfvbgf</a:t>
            </a:r>
            <a:r>
              <a:rPr lang="ca-ES" sz="1000" dirty="0"/>
              <a:t> </a:t>
            </a:r>
            <a:r>
              <a:rPr lang="ca-ES" sz="1000" dirty="0" err="1"/>
              <a:t>vhhbnhfgyn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 smtClean="0"/>
              <a:t>Vdgdfb</a:t>
            </a:r>
            <a:r>
              <a:rPr lang="ca-ES" sz="1000" dirty="0" smtClean="0"/>
              <a:t> </a:t>
            </a:r>
            <a:r>
              <a:rPr lang="ca-ES" sz="1000" dirty="0" err="1" smtClean="0"/>
              <a:t>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100" b="1" dirty="0" smtClean="0"/>
              <a:t>Descobriments més importants</a:t>
            </a:r>
          </a:p>
          <a:p>
            <a:r>
              <a:rPr lang="ca-ES" sz="1000" dirty="0" err="1"/>
              <a:t>ftgjb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 err="1" smtClean="0"/>
              <a:t>vdynbdhygnbu</a:t>
            </a:r>
            <a:r>
              <a:rPr lang="ca-ES" sz="1000" dirty="0" smtClean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tgjb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 smtClean="0"/>
              <a:t>fdvbn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(Nom de </a:t>
            </a:r>
            <a:r>
              <a:rPr lang="en-US" sz="1200" b="1" dirty="0" err="1" smtClean="0">
                <a:latin typeface="Raleway"/>
                <a:ea typeface="Raleway"/>
                <a:cs typeface="Raleway"/>
                <a:sym typeface="Raleway"/>
              </a:rPr>
              <a:t>l’alumne</a:t>
            </a: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/a)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7" name="Google Shape;37;p3"/>
          <p:cNvCxnSpPr/>
          <p:nvPr/>
        </p:nvCxnSpPr>
        <p:spPr>
          <a:xfrm>
            <a:off x="419100" y="1200607"/>
            <a:ext cx="14173200" cy="19200"/>
          </a:xfrm>
          <a:prstGeom prst="straightConnector1">
            <a:avLst/>
          </a:prstGeom>
          <a:noFill/>
          <a:ln w="76200" cap="flat" cmpd="sng">
            <a:solidFill>
              <a:srgbClr val="85200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1 CuadroTexto"/>
          <p:cNvSpPr txBox="1"/>
          <p:nvPr/>
        </p:nvSpPr>
        <p:spPr>
          <a:xfrm>
            <a:off x="433636" y="1626566"/>
            <a:ext cx="1948252" cy="2031325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a-ES" dirty="0" smtClean="0"/>
          </a:p>
          <a:p>
            <a:pPr algn="ctr"/>
            <a:endParaRPr lang="ca-ES" dirty="0"/>
          </a:p>
          <a:p>
            <a:pPr algn="ctr"/>
            <a:r>
              <a:rPr lang="ca-ES" dirty="0" smtClean="0"/>
              <a:t>Aquí fotografia de l’alumne/a caracteritzat (disfressat) de Investigador/a </a:t>
            </a:r>
            <a:r>
              <a:rPr lang="ca-ES" dirty="0" err="1" smtClean="0"/>
              <a:t>a</a:t>
            </a:r>
            <a:r>
              <a:rPr lang="ca-ES" dirty="0" smtClean="0"/>
              <a:t> qui caracteritza</a:t>
            </a:r>
          </a:p>
          <a:p>
            <a:pPr algn="ctr"/>
            <a:endParaRPr lang="es-ES" dirty="0"/>
          </a:p>
        </p:txBody>
      </p:sp>
      <p:sp>
        <p:nvSpPr>
          <p:cNvPr id="70" name="Google Shape;33;p3"/>
          <p:cNvSpPr/>
          <p:nvPr/>
        </p:nvSpPr>
        <p:spPr>
          <a:xfrm>
            <a:off x="4018049" y="1395011"/>
            <a:ext cx="3378600" cy="47772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34;p3"/>
          <p:cNvSpPr txBox="1"/>
          <p:nvPr/>
        </p:nvSpPr>
        <p:spPr>
          <a:xfrm>
            <a:off x="4050824" y="3784734"/>
            <a:ext cx="3378600" cy="23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 dirty="0" smtClean="0">
                <a:latin typeface="Raleway"/>
                <a:ea typeface="Raleway"/>
                <a:cs typeface="Raleway"/>
                <a:sym typeface="Raleway"/>
              </a:rPr>
              <a:t>Nom i Cognoms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(Data </a:t>
            </a:r>
            <a:r>
              <a:rPr lang="en-US" sz="1800" b="1" dirty="0" err="1" smtClean="0">
                <a:latin typeface="Raleway"/>
                <a:ea typeface="Raleway"/>
                <a:cs typeface="Raleway"/>
                <a:sym typeface="Raleway"/>
              </a:rPr>
              <a:t>naix</a:t>
            </a: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-Data mort))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100" b="1" dirty="0" smtClean="0">
                <a:latin typeface="Raleway"/>
                <a:ea typeface="Raleway"/>
                <a:cs typeface="Raleway"/>
                <a:sym typeface="Raleway"/>
              </a:rPr>
              <a:t>Vida, Estudis, formació, lloc de recerca</a:t>
            </a:r>
          </a:p>
          <a:p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vhhbnhfgyn</a:t>
            </a:r>
            <a:r>
              <a:rPr lang="ca-ES" sz="1000" dirty="0" smtClean="0"/>
              <a:t> </a:t>
            </a:r>
            <a:r>
              <a:rPr lang="ca-ES" sz="1000" dirty="0" err="1" smtClean="0"/>
              <a:t>hvdynbdhygnbu</a:t>
            </a:r>
            <a:r>
              <a:rPr lang="ca-ES" sz="1000" dirty="0" smtClean="0"/>
              <a:t> </a:t>
            </a:r>
            <a:r>
              <a:rPr lang="ca-ES" sz="1000" dirty="0" err="1" smtClean="0"/>
              <a:t>bn</a:t>
            </a:r>
            <a:r>
              <a:rPr lang="ca-ES" sz="1000" dirty="0" smtClean="0"/>
              <a:t> </a:t>
            </a:r>
            <a:r>
              <a:rPr lang="ca-ES" sz="1000" dirty="0" err="1" smtClean="0"/>
              <a:t>fdvbn</a:t>
            </a:r>
            <a:r>
              <a:rPr lang="ca-ES" sz="1000" dirty="0" smtClean="0"/>
              <a:t> </a:t>
            </a:r>
            <a:r>
              <a:rPr lang="ca-ES" sz="1000" dirty="0" err="1" smtClean="0"/>
              <a:t>fdh</a:t>
            </a:r>
            <a:r>
              <a:rPr lang="ca-ES" sz="1000" dirty="0" smtClean="0"/>
              <a:t> </a:t>
            </a:r>
            <a:r>
              <a:rPr lang="ca-ES" sz="1000" dirty="0" err="1" smtClean="0"/>
              <a:t>fgdbj</a:t>
            </a:r>
            <a:r>
              <a:rPr lang="ca-ES" sz="1000" dirty="0" smtClean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/>
              <a:t>f </a:t>
            </a:r>
            <a:r>
              <a:rPr lang="ca-ES" sz="1000" dirty="0" err="1"/>
              <a:t>Vdgdfbgfvbgf</a:t>
            </a:r>
            <a:r>
              <a:rPr lang="ca-ES" sz="1000" dirty="0"/>
              <a:t> </a:t>
            </a:r>
            <a:r>
              <a:rPr lang="ca-ES" sz="1000" dirty="0" err="1"/>
              <a:t>vhhbnhfgyn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 smtClean="0"/>
              <a:t>Vdgdfb</a:t>
            </a:r>
            <a:r>
              <a:rPr lang="ca-ES" sz="1000" dirty="0" smtClean="0"/>
              <a:t> </a:t>
            </a:r>
            <a:r>
              <a:rPr lang="ca-ES" sz="1000" dirty="0" err="1" smtClean="0"/>
              <a:t>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100" b="1" dirty="0" smtClean="0"/>
              <a:t>Descobriments més importants</a:t>
            </a:r>
          </a:p>
          <a:p>
            <a:r>
              <a:rPr lang="ca-ES" sz="1000" dirty="0" err="1"/>
              <a:t>ftgjb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 err="1" smtClean="0"/>
              <a:t>vdynbdhygnbu</a:t>
            </a:r>
            <a:r>
              <a:rPr lang="ca-ES" sz="1000" dirty="0" smtClean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tgjb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 smtClean="0"/>
              <a:t>fdvbn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(Nom de </a:t>
            </a:r>
            <a:r>
              <a:rPr lang="en-US" sz="1200" b="1" dirty="0" err="1" smtClean="0">
                <a:latin typeface="Raleway"/>
                <a:ea typeface="Raleway"/>
                <a:cs typeface="Raleway"/>
                <a:sym typeface="Raleway"/>
              </a:rPr>
              <a:t>l’alumne</a:t>
            </a: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/a)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4204060" y="1699843"/>
            <a:ext cx="1948252" cy="2031325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a-ES" dirty="0" smtClean="0"/>
          </a:p>
          <a:p>
            <a:pPr algn="ctr"/>
            <a:endParaRPr lang="ca-ES" dirty="0"/>
          </a:p>
          <a:p>
            <a:pPr algn="ctr"/>
            <a:r>
              <a:rPr lang="ca-ES" dirty="0" smtClean="0"/>
              <a:t>Aquí fotografia de l’alumne/a caracteritzat (disfressat) de Investigador/a </a:t>
            </a:r>
            <a:r>
              <a:rPr lang="ca-ES" dirty="0" err="1" smtClean="0"/>
              <a:t>a</a:t>
            </a:r>
            <a:r>
              <a:rPr lang="ca-ES" dirty="0" smtClean="0"/>
              <a:t> qui caracteritza</a:t>
            </a:r>
          </a:p>
          <a:p>
            <a:pPr algn="ctr"/>
            <a:endParaRPr lang="es-ES" dirty="0"/>
          </a:p>
        </p:txBody>
      </p:sp>
      <p:sp>
        <p:nvSpPr>
          <p:cNvPr id="73" name="Google Shape;33;p3"/>
          <p:cNvSpPr/>
          <p:nvPr/>
        </p:nvSpPr>
        <p:spPr>
          <a:xfrm>
            <a:off x="7748003" y="1420568"/>
            <a:ext cx="3378600" cy="47772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34;p3"/>
          <p:cNvSpPr txBox="1"/>
          <p:nvPr/>
        </p:nvSpPr>
        <p:spPr>
          <a:xfrm>
            <a:off x="7780778" y="3810291"/>
            <a:ext cx="3378600" cy="23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 dirty="0" smtClean="0">
                <a:latin typeface="Raleway"/>
                <a:ea typeface="Raleway"/>
                <a:cs typeface="Raleway"/>
                <a:sym typeface="Raleway"/>
              </a:rPr>
              <a:t>Nom i Cognoms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(Data </a:t>
            </a:r>
            <a:r>
              <a:rPr lang="en-US" sz="1800" b="1" dirty="0" err="1" smtClean="0">
                <a:latin typeface="Raleway"/>
                <a:ea typeface="Raleway"/>
                <a:cs typeface="Raleway"/>
                <a:sym typeface="Raleway"/>
              </a:rPr>
              <a:t>naix</a:t>
            </a: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-Data mort))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100" b="1" dirty="0" smtClean="0">
                <a:latin typeface="Raleway"/>
                <a:ea typeface="Raleway"/>
                <a:cs typeface="Raleway"/>
                <a:sym typeface="Raleway"/>
              </a:rPr>
              <a:t>Vida, Estudis, formació, lloc de recerca</a:t>
            </a:r>
          </a:p>
          <a:p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vhhbnhfgyn</a:t>
            </a:r>
            <a:r>
              <a:rPr lang="ca-ES" sz="1000" dirty="0" smtClean="0"/>
              <a:t> </a:t>
            </a:r>
            <a:r>
              <a:rPr lang="ca-ES" sz="1000" dirty="0" err="1" smtClean="0"/>
              <a:t>hvdynbdhygnbu</a:t>
            </a:r>
            <a:r>
              <a:rPr lang="ca-ES" sz="1000" dirty="0" smtClean="0"/>
              <a:t> </a:t>
            </a:r>
            <a:r>
              <a:rPr lang="ca-ES" sz="1000" dirty="0" err="1" smtClean="0"/>
              <a:t>bn</a:t>
            </a:r>
            <a:r>
              <a:rPr lang="ca-ES" sz="1000" dirty="0" smtClean="0"/>
              <a:t> </a:t>
            </a:r>
            <a:r>
              <a:rPr lang="ca-ES" sz="1000" dirty="0" err="1" smtClean="0"/>
              <a:t>fdvbn</a:t>
            </a:r>
            <a:r>
              <a:rPr lang="ca-ES" sz="1000" dirty="0" smtClean="0"/>
              <a:t> </a:t>
            </a:r>
            <a:r>
              <a:rPr lang="ca-ES" sz="1000" dirty="0" err="1" smtClean="0"/>
              <a:t>fdh</a:t>
            </a:r>
            <a:r>
              <a:rPr lang="ca-ES" sz="1000" dirty="0" smtClean="0"/>
              <a:t> </a:t>
            </a:r>
            <a:r>
              <a:rPr lang="ca-ES" sz="1000" dirty="0" err="1" smtClean="0"/>
              <a:t>fgdbj</a:t>
            </a:r>
            <a:r>
              <a:rPr lang="ca-ES" sz="1000" dirty="0" smtClean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/>
              <a:t>f </a:t>
            </a:r>
            <a:r>
              <a:rPr lang="ca-ES" sz="1000" dirty="0" err="1"/>
              <a:t>Vdgdfbgfvbgf</a:t>
            </a:r>
            <a:r>
              <a:rPr lang="ca-ES" sz="1000" dirty="0"/>
              <a:t> </a:t>
            </a:r>
            <a:r>
              <a:rPr lang="ca-ES" sz="1000" dirty="0" err="1"/>
              <a:t>vhhbnhfgyn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 smtClean="0"/>
              <a:t>Vdgdfb</a:t>
            </a:r>
            <a:r>
              <a:rPr lang="ca-ES" sz="1000" dirty="0" smtClean="0"/>
              <a:t> </a:t>
            </a:r>
            <a:r>
              <a:rPr lang="ca-ES" sz="1000" dirty="0" err="1" smtClean="0"/>
              <a:t>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100" b="1" dirty="0" smtClean="0"/>
              <a:t>Descobriments més importants</a:t>
            </a:r>
          </a:p>
          <a:p>
            <a:r>
              <a:rPr lang="ca-ES" sz="1000" dirty="0" err="1"/>
              <a:t>ftgjb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 err="1" smtClean="0"/>
              <a:t>vdynbdhygnbu</a:t>
            </a:r>
            <a:r>
              <a:rPr lang="ca-ES" sz="1000" dirty="0" smtClean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tgjb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 smtClean="0"/>
              <a:t>fdvbn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(Nom de </a:t>
            </a:r>
            <a:r>
              <a:rPr lang="en-US" sz="1200" b="1" dirty="0" err="1" smtClean="0">
                <a:latin typeface="Raleway"/>
                <a:ea typeface="Raleway"/>
                <a:cs typeface="Raleway"/>
                <a:sym typeface="Raleway"/>
              </a:rPr>
              <a:t>l’alumne</a:t>
            </a: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/a)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5" name="74 CuadroTexto"/>
          <p:cNvSpPr txBox="1"/>
          <p:nvPr/>
        </p:nvSpPr>
        <p:spPr>
          <a:xfrm>
            <a:off x="7934014" y="1725400"/>
            <a:ext cx="1948252" cy="2031325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a-ES" dirty="0" smtClean="0"/>
          </a:p>
          <a:p>
            <a:pPr algn="ctr"/>
            <a:endParaRPr lang="ca-ES" dirty="0"/>
          </a:p>
          <a:p>
            <a:pPr algn="ctr"/>
            <a:r>
              <a:rPr lang="ca-ES" dirty="0" smtClean="0"/>
              <a:t>Aquí fotografia de l’alumne/a caracteritzat (disfressat) de Investigador/a </a:t>
            </a:r>
            <a:r>
              <a:rPr lang="ca-ES" dirty="0" err="1" smtClean="0"/>
              <a:t>a</a:t>
            </a:r>
            <a:r>
              <a:rPr lang="ca-ES" dirty="0" smtClean="0"/>
              <a:t> qui caracteritza</a:t>
            </a:r>
          </a:p>
          <a:p>
            <a:pPr algn="ctr"/>
            <a:endParaRPr lang="es-ES" dirty="0"/>
          </a:p>
        </p:txBody>
      </p:sp>
      <p:sp>
        <p:nvSpPr>
          <p:cNvPr id="76" name="Google Shape;33;p3"/>
          <p:cNvSpPr/>
          <p:nvPr/>
        </p:nvSpPr>
        <p:spPr>
          <a:xfrm>
            <a:off x="11446607" y="1421691"/>
            <a:ext cx="3378600" cy="47772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34;p3"/>
          <p:cNvSpPr txBox="1"/>
          <p:nvPr/>
        </p:nvSpPr>
        <p:spPr>
          <a:xfrm>
            <a:off x="11479382" y="3811414"/>
            <a:ext cx="3378600" cy="23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 dirty="0" smtClean="0">
                <a:latin typeface="Raleway"/>
                <a:ea typeface="Raleway"/>
                <a:cs typeface="Raleway"/>
                <a:sym typeface="Raleway"/>
              </a:rPr>
              <a:t>Nom i Cognoms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(Data </a:t>
            </a:r>
            <a:r>
              <a:rPr lang="en-US" sz="1800" b="1" dirty="0" err="1" smtClean="0">
                <a:latin typeface="Raleway"/>
                <a:ea typeface="Raleway"/>
                <a:cs typeface="Raleway"/>
                <a:sym typeface="Raleway"/>
              </a:rPr>
              <a:t>naix</a:t>
            </a: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-Data mort))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100" b="1" dirty="0" smtClean="0">
                <a:latin typeface="Raleway"/>
                <a:ea typeface="Raleway"/>
                <a:cs typeface="Raleway"/>
                <a:sym typeface="Raleway"/>
              </a:rPr>
              <a:t>Vida, Estudis, formació, lloc de recerca</a:t>
            </a:r>
          </a:p>
          <a:p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vhhbnhfgyn</a:t>
            </a:r>
            <a:r>
              <a:rPr lang="ca-ES" sz="1000" dirty="0" smtClean="0"/>
              <a:t> </a:t>
            </a:r>
            <a:r>
              <a:rPr lang="ca-ES" sz="1000" dirty="0" err="1" smtClean="0"/>
              <a:t>hvdynbdhygnbu</a:t>
            </a:r>
            <a:r>
              <a:rPr lang="ca-ES" sz="1000" dirty="0" smtClean="0"/>
              <a:t> </a:t>
            </a:r>
            <a:r>
              <a:rPr lang="ca-ES" sz="1000" dirty="0" err="1" smtClean="0"/>
              <a:t>bn</a:t>
            </a:r>
            <a:r>
              <a:rPr lang="ca-ES" sz="1000" dirty="0" smtClean="0"/>
              <a:t> </a:t>
            </a:r>
            <a:r>
              <a:rPr lang="ca-ES" sz="1000" dirty="0" err="1" smtClean="0"/>
              <a:t>fdvbn</a:t>
            </a:r>
            <a:r>
              <a:rPr lang="ca-ES" sz="1000" dirty="0" smtClean="0"/>
              <a:t> </a:t>
            </a:r>
            <a:r>
              <a:rPr lang="ca-ES" sz="1000" dirty="0" err="1" smtClean="0"/>
              <a:t>fdh</a:t>
            </a:r>
            <a:r>
              <a:rPr lang="ca-ES" sz="1000" dirty="0" smtClean="0"/>
              <a:t> </a:t>
            </a:r>
            <a:r>
              <a:rPr lang="ca-ES" sz="1000" dirty="0" err="1" smtClean="0"/>
              <a:t>fgdbj</a:t>
            </a:r>
            <a:r>
              <a:rPr lang="ca-ES" sz="1000" dirty="0" smtClean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/>
              <a:t>f </a:t>
            </a:r>
            <a:r>
              <a:rPr lang="ca-ES" sz="1000" dirty="0" err="1"/>
              <a:t>Vdgdfbgfvbgf</a:t>
            </a:r>
            <a:r>
              <a:rPr lang="ca-ES" sz="1000" dirty="0"/>
              <a:t> </a:t>
            </a:r>
            <a:r>
              <a:rPr lang="ca-ES" sz="1000" dirty="0" err="1"/>
              <a:t>vhhbnhfgyn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 smtClean="0"/>
              <a:t>Vdgdfb</a:t>
            </a:r>
            <a:r>
              <a:rPr lang="ca-ES" sz="1000" dirty="0" smtClean="0"/>
              <a:t> </a:t>
            </a:r>
            <a:r>
              <a:rPr lang="ca-ES" sz="1000" dirty="0" err="1" smtClean="0"/>
              <a:t>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100" b="1" dirty="0" smtClean="0"/>
              <a:t>Descobriments més importants</a:t>
            </a:r>
          </a:p>
          <a:p>
            <a:r>
              <a:rPr lang="ca-ES" sz="1000" dirty="0" err="1"/>
              <a:t>ftgjb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 err="1" smtClean="0"/>
              <a:t>vdynbdhygnbu</a:t>
            </a:r>
            <a:r>
              <a:rPr lang="ca-ES" sz="1000" dirty="0" smtClean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tgjb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 smtClean="0"/>
              <a:t>fdvbn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(Nom de </a:t>
            </a:r>
            <a:r>
              <a:rPr lang="en-US" sz="1200" b="1" dirty="0" err="1" smtClean="0">
                <a:latin typeface="Raleway"/>
                <a:ea typeface="Raleway"/>
                <a:cs typeface="Raleway"/>
                <a:sym typeface="Raleway"/>
              </a:rPr>
              <a:t>l’alumne</a:t>
            </a: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/a)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11632618" y="1726523"/>
            <a:ext cx="1948252" cy="2031325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a-ES" dirty="0" smtClean="0"/>
          </a:p>
          <a:p>
            <a:pPr algn="ctr"/>
            <a:endParaRPr lang="ca-ES" dirty="0"/>
          </a:p>
          <a:p>
            <a:pPr algn="ctr"/>
            <a:r>
              <a:rPr lang="ca-ES" dirty="0" smtClean="0"/>
              <a:t>Aquí fotografia de l’alumne/a caracteritzat (disfressat) de Investigador/a </a:t>
            </a:r>
            <a:r>
              <a:rPr lang="ca-ES" dirty="0" err="1" smtClean="0"/>
              <a:t>a</a:t>
            </a:r>
            <a:r>
              <a:rPr lang="ca-ES" dirty="0" smtClean="0"/>
              <a:t> qui caracteritza</a:t>
            </a:r>
          </a:p>
          <a:p>
            <a:pPr algn="ctr"/>
            <a:endParaRPr lang="es-ES" dirty="0"/>
          </a:p>
        </p:txBody>
      </p:sp>
      <p:sp>
        <p:nvSpPr>
          <p:cNvPr id="79" name="Google Shape;33;p3"/>
          <p:cNvSpPr/>
          <p:nvPr/>
        </p:nvSpPr>
        <p:spPr>
          <a:xfrm>
            <a:off x="293108" y="6252435"/>
            <a:ext cx="3378600" cy="47772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34;p3"/>
          <p:cNvSpPr txBox="1"/>
          <p:nvPr/>
        </p:nvSpPr>
        <p:spPr>
          <a:xfrm>
            <a:off x="325883" y="8642158"/>
            <a:ext cx="3378600" cy="23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 dirty="0" smtClean="0">
                <a:latin typeface="Raleway"/>
                <a:ea typeface="Raleway"/>
                <a:cs typeface="Raleway"/>
                <a:sym typeface="Raleway"/>
              </a:rPr>
              <a:t>Nom i Cognoms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(Data </a:t>
            </a:r>
            <a:r>
              <a:rPr lang="en-US" sz="1800" b="1" dirty="0" err="1" smtClean="0">
                <a:latin typeface="Raleway"/>
                <a:ea typeface="Raleway"/>
                <a:cs typeface="Raleway"/>
                <a:sym typeface="Raleway"/>
              </a:rPr>
              <a:t>naix</a:t>
            </a: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-Data mort))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100" b="1" dirty="0" smtClean="0">
                <a:latin typeface="Raleway"/>
                <a:ea typeface="Raleway"/>
                <a:cs typeface="Raleway"/>
                <a:sym typeface="Raleway"/>
              </a:rPr>
              <a:t>Vida, Estudis, formació, lloc de recerca</a:t>
            </a:r>
          </a:p>
          <a:p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vhhbnhfgyn</a:t>
            </a:r>
            <a:r>
              <a:rPr lang="ca-ES" sz="1000" dirty="0" smtClean="0"/>
              <a:t> </a:t>
            </a:r>
            <a:r>
              <a:rPr lang="ca-ES" sz="1000" dirty="0" err="1" smtClean="0"/>
              <a:t>hvdynbdhygnbu</a:t>
            </a:r>
            <a:r>
              <a:rPr lang="ca-ES" sz="1000" dirty="0" smtClean="0"/>
              <a:t> </a:t>
            </a:r>
            <a:r>
              <a:rPr lang="ca-ES" sz="1000" dirty="0" err="1" smtClean="0"/>
              <a:t>bn</a:t>
            </a:r>
            <a:r>
              <a:rPr lang="ca-ES" sz="1000" dirty="0" smtClean="0"/>
              <a:t> </a:t>
            </a:r>
            <a:r>
              <a:rPr lang="ca-ES" sz="1000" dirty="0" err="1" smtClean="0"/>
              <a:t>fdvbn</a:t>
            </a:r>
            <a:r>
              <a:rPr lang="ca-ES" sz="1000" dirty="0" smtClean="0"/>
              <a:t> </a:t>
            </a:r>
            <a:r>
              <a:rPr lang="ca-ES" sz="1000" dirty="0" err="1" smtClean="0"/>
              <a:t>fdh</a:t>
            </a:r>
            <a:r>
              <a:rPr lang="ca-ES" sz="1000" dirty="0" smtClean="0"/>
              <a:t> </a:t>
            </a:r>
            <a:r>
              <a:rPr lang="ca-ES" sz="1000" dirty="0" err="1" smtClean="0"/>
              <a:t>fgdbj</a:t>
            </a:r>
            <a:r>
              <a:rPr lang="ca-ES" sz="1000" dirty="0" smtClean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/>
              <a:t>f </a:t>
            </a:r>
            <a:r>
              <a:rPr lang="ca-ES" sz="1000" dirty="0" err="1"/>
              <a:t>Vdgdfbgfvbgf</a:t>
            </a:r>
            <a:r>
              <a:rPr lang="ca-ES" sz="1000" dirty="0"/>
              <a:t> </a:t>
            </a:r>
            <a:r>
              <a:rPr lang="ca-ES" sz="1000" dirty="0" err="1"/>
              <a:t>vhhbnhfgyn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 smtClean="0"/>
              <a:t>Vdgdfb</a:t>
            </a:r>
            <a:r>
              <a:rPr lang="ca-ES" sz="1000" dirty="0" smtClean="0"/>
              <a:t> </a:t>
            </a:r>
            <a:r>
              <a:rPr lang="ca-ES" sz="1000" dirty="0" err="1" smtClean="0"/>
              <a:t>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100" b="1" dirty="0" smtClean="0"/>
              <a:t>Descobriments més importants</a:t>
            </a:r>
          </a:p>
          <a:p>
            <a:r>
              <a:rPr lang="ca-ES" sz="1000" dirty="0" err="1"/>
              <a:t>ftgjb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 err="1" smtClean="0"/>
              <a:t>vdynbdhygnbu</a:t>
            </a:r>
            <a:r>
              <a:rPr lang="ca-ES" sz="1000" dirty="0" smtClean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tgjb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 smtClean="0"/>
              <a:t>fdvbn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(Nom de </a:t>
            </a:r>
            <a:r>
              <a:rPr lang="en-US" sz="1200" b="1" dirty="0" err="1" smtClean="0">
                <a:latin typeface="Raleway"/>
                <a:ea typeface="Raleway"/>
                <a:cs typeface="Raleway"/>
                <a:sym typeface="Raleway"/>
              </a:rPr>
              <a:t>l’alumne</a:t>
            </a: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/a)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1" name="80 CuadroTexto"/>
          <p:cNvSpPr txBox="1"/>
          <p:nvPr/>
        </p:nvSpPr>
        <p:spPr>
          <a:xfrm>
            <a:off x="479119" y="6557267"/>
            <a:ext cx="1948252" cy="2031325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a-ES" dirty="0" smtClean="0"/>
          </a:p>
          <a:p>
            <a:pPr algn="ctr"/>
            <a:endParaRPr lang="ca-ES" dirty="0"/>
          </a:p>
          <a:p>
            <a:pPr algn="ctr"/>
            <a:r>
              <a:rPr lang="ca-ES" dirty="0" smtClean="0"/>
              <a:t>Aquí fotografia de l’alumne/a caracteritzat (disfressat) de Investigador/a </a:t>
            </a:r>
            <a:r>
              <a:rPr lang="ca-ES" dirty="0" err="1" smtClean="0"/>
              <a:t>a</a:t>
            </a:r>
            <a:r>
              <a:rPr lang="ca-ES" dirty="0" smtClean="0"/>
              <a:t> qui caracteritza</a:t>
            </a:r>
          </a:p>
          <a:p>
            <a:pPr algn="ctr"/>
            <a:endParaRPr lang="es-ES" dirty="0"/>
          </a:p>
        </p:txBody>
      </p:sp>
      <p:sp>
        <p:nvSpPr>
          <p:cNvPr id="82" name="Google Shape;33;p3"/>
          <p:cNvSpPr/>
          <p:nvPr/>
        </p:nvSpPr>
        <p:spPr>
          <a:xfrm>
            <a:off x="4063532" y="6325712"/>
            <a:ext cx="3378600" cy="47772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34;p3"/>
          <p:cNvSpPr txBox="1"/>
          <p:nvPr/>
        </p:nvSpPr>
        <p:spPr>
          <a:xfrm>
            <a:off x="4096307" y="8715435"/>
            <a:ext cx="3378600" cy="23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 dirty="0" smtClean="0">
                <a:latin typeface="Raleway"/>
                <a:ea typeface="Raleway"/>
                <a:cs typeface="Raleway"/>
                <a:sym typeface="Raleway"/>
              </a:rPr>
              <a:t>Nom i Cognoms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(Data </a:t>
            </a:r>
            <a:r>
              <a:rPr lang="en-US" sz="1800" b="1" dirty="0" err="1" smtClean="0">
                <a:latin typeface="Raleway"/>
                <a:ea typeface="Raleway"/>
                <a:cs typeface="Raleway"/>
                <a:sym typeface="Raleway"/>
              </a:rPr>
              <a:t>naix</a:t>
            </a: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-Data mort))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100" b="1" dirty="0" smtClean="0">
                <a:latin typeface="Raleway"/>
                <a:ea typeface="Raleway"/>
                <a:cs typeface="Raleway"/>
                <a:sym typeface="Raleway"/>
              </a:rPr>
              <a:t>Vida, Estudis, formació, lloc de recerca</a:t>
            </a:r>
          </a:p>
          <a:p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vhhbnhfgyn</a:t>
            </a:r>
            <a:r>
              <a:rPr lang="ca-ES" sz="1000" dirty="0" smtClean="0"/>
              <a:t> </a:t>
            </a:r>
            <a:r>
              <a:rPr lang="ca-ES" sz="1000" dirty="0" err="1" smtClean="0"/>
              <a:t>hvdynbdhygnbu</a:t>
            </a:r>
            <a:r>
              <a:rPr lang="ca-ES" sz="1000" dirty="0" smtClean="0"/>
              <a:t> </a:t>
            </a:r>
            <a:r>
              <a:rPr lang="ca-ES" sz="1000" dirty="0" err="1" smtClean="0"/>
              <a:t>bn</a:t>
            </a:r>
            <a:r>
              <a:rPr lang="ca-ES" sz="1000" dirty="0" smtClean="0"/>
              <a:t> </a:t>
            </a:r>
            <a:r>
              <a:rPr lang="ca-ES" sz="1000" dirty="0" err="1" smtClean="0"/>
              <a:t>fdvbn</a:t>
            </a:r>
            <a:r>
              <a:rPr lang="ca-ES" sz="1000" dirty="0" smtClean="0"/>
              <a:t> </a:t>
            </a:r>
            <a:r>
              <a:rPr lang="ca-ES" sz="1000" dirty="0" err="1" smtClean="0"/>
              <a:t>fdh</a:t>
            </a:r>
            <a:r>
              <a:rPr lang="ca-ES" sz="1000" dirty="0" smtClean="0"/>
              <a:t> </a:t>
            </a:r>
            <a:r>
              <a:rPr lang="ca-ES" sz="1000" dirty="0" err="1" smtClean="0"/>
              <a:t>fgdbj</a:t>
            </a:r>
            <a:r>
              <a:rPr lang="ca-ES" sz="1000" dirty="0" smtClean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/>
              <a:t>f </a:t>
            </a:r>
            <a:r>
              <a:rPr lang="ca-ES" sz="1000" dirty="0" err="1"/>
              <a:t>Vdgdfbgfvbgf</a:t>
            </a:r>
            <a:r>
              <a:rPr lang="ca-ES" sz="1000" dirty="0"/>
              <a:t> </a:t>
            </a:r>
            <a:r>
              <a:rPr lang="ca-ES" sz="1000" dirty="0" err="1"/>
              <a:t>vhhbnhfgyn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 smtClean="0"/>
              <a:t>Vdgdfb</a:t>
            </a:r>
            <a:r>
              <a:rPr lang="ca-ES" sz="1000" dirty="0" smtClean="0"/>
              <a:t> </a:t>
            </a:r>
            <a:r>
              <a:rPr lang="ca-ES" sz="1000" dirty="0" err="1" smtClean="0"/>
              <a:t>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100" b="1" dirty="0" smtClean="0"/>
              <a:t>Descobriments més importants</a:t>
            </a:r>
          </a:p>
          <a:p>
            <a:r>
              <a:rPr lang="ca-ES" sz="1000" dirty="0" err="1"/>
              <a:t>ftgjb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 err="1" smtClean="0"/>
              <a:t>vdynbdhygnbu</a:t>
            </a:r>
            <a:r>
              <a:rPr lang="ca-ES" sz="1000" dirty="0" smtClean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tgjb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 smtClean="0"/>
              <a:t>fdvbn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(Nom de </a:t>
            </a:r>
            <a:r>
              <a:rPr lang="en-US" sz="1200" b="1" dirty="0" err="1" smtClean="0">
                <a:latin typeface="Raleway"/>
                <a:ea typeface="Raleway"/>
                <a:cs typeface="Raleway"/>
                <a:sym typeface="Raleway"/>
              </a:rPr>
              <a:t>l’alumne</a:t>
            </a: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/a)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4" name="83 CuadroTexto"/>
          <p:cNvSpPr txBox="1"/>
          <p:nvPr/>
        </p:nvSpPr>
        <p:spPr>
          <a:xfrm>
            <a:off x="4249543" y="6630544"/>
            <a:ext cx="1948252" cy="2031325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a-ES" dirty="0" smtClean="0"/>
          </a:p>
          <a:p>
            <a:pPr algn="ctr"/>
            <a:endParaRPr lang="ca-ES" dirty="0"/>
          </a:p>
          <a:p>
            <a:pPr algn="ctr"/>
            <a:r>
              <a:rPr lang="ca-ES" dirty="0" smtClean="0"/>
              <a:t>Aquí fotografia de l’alumne/a caracteritzat (disfressat) de Investigador/a </a:t>
            </a:r>
            <a:r>
              <a:rPr lang="ca-ES" dirty="0" err="1" smtClean="0"/>
              <a:t>a</a:t>
            </a:r>
            <a:r>
              <a:rPr lang="ca-ES" dirty="0" smtClean="0"/>
              <a:t> qui caracteritza</a:t>
            </a:r>
          </a:p>
          <a:p>
            <a:pPr algn="ctr"/>
            <a:endParaRPr lang="es-ES" dirty="0"/>
          </a:p>
        </p:txBody>
      </p:sp>
      <p:sp>
        <p:nvSpPr>
          <p:cNvPr id="85" name="Google Shape;33;p3"/>
          <p:cNvSpPr/>
          <p:nvPr/>
        </p:nvSpPr>
        <p:spPr>
          <a:xfrm>
            <a:off x="7793486" y="6351269"/>
            <a:ext cx="3378600" cy="47772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34;p3"/>
          <p:cNvSpPr txBox="1"/>
          <p:nvPr/>
        </p:nvSpPr>
        <p:spPr>
          <a:xfrm>
            <a:off x="7826261" y="8740992"/>
            <a:ext cx="3378600" cy="23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 dirty="0" smtClean="0">
                <a:latin typeface="Raleway"/>
                <a:ea typeface="Raleway"/>
                <a:cs typeface="Raleway"/>
                <a:sym typeface="Raleway"/>
              </a:rPr>
              <a:t>Nom i Cognoms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(Data </a:t>
            </a:r>
            <a:r>
              <a:rPr lang="en-US" sz="1800" b="1" dirty="0" err="1" smtClean="0">
                <a:latin typeface="Raleway"/>
                <a:ea typeface="Raleway"/>
                <a:cs typeface="Raleway"/>
                <a:sym typeface="Raleway"/>
              </a:rPr>
              <a:t>naix</a:t>
            </a: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-Data mort))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100" b="1" dirty="0" smtClean="0">
                <a:latin typeface="Raleway"/>
                <a:ea typeface="Raleway"/>
                <a:cs typeface="Raleway"/>
                <a:sym typeface="Raleway"/>
              </a:rPr>
              <a:t>Vida, Estudis, formació, lloc de recerca</a:t>
            </a:r>
          </a:p>
          <a:p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vhhbnhfgyn</a:t>
            </a:r>
            <a:r>
              <a:rPr lang="ca-ES" sz="1000" dirty="0" smtClean="0"/>
              <a:t> </a:t>
            </a:r>
            <a:r>
              <a:rPr lang="ca-ES" sz="1000" dirty="0" err="1" smtClean="0"/>
              <a:t>hvdynbdhygnbu</a:t>
            </a:r>
            <a:r>
              <a:rPr lang="ca-ES" sz="1000" dirty="0" smtClean="0"/>
              <a:t> </a:t>
            </a:r>
            <a:r>
              <a:rPr lang="ca-ES" sz="1000" dirty="0" err="1" smtClean="0"/>
              <a:t>bn</a:t>
            </a:r>
            <a:r>
              <a:rPr lang="ca-ES" sz="1000" dirty="0" smtClean="0"/>
              <a:t> </a:t>
            </a:r>
            <a:r>
              <a:rPr lang="ca-ES" sz="1000" dirty="0" err="1" smtClean="0"/>
              <a:t>fdvbn</a:t>
            </a:r>
            <a:r>
              <a:rPr lang="ca-ES" sz="1000" dirty="0" smtClean="0"/>
              <a:t> </a:t>
            </a:r>
            <a:r>
              <a:rPr lang="ca-ES" sz="1000" dirty="0" err="1" smtClean="0"/>
              <a:t>fdh</a:t>
            </a:r>
            <a:r>
              <a:rPr lang="ca-ES" sz="1000" dirty="0" smtClean="0"/>
              <a:t> </a:t>
            </a:r>
            <a:r>
              <a:rPr lang="ca-ES" sz="1000" dirty="0" err="1" smtClean="0"/>
              <a:t>fgdbj</a:t>
            </a:r>
            <a:r>
              <a:rPr lang="ca-ES" sz="1000" dirty="0" smtClean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/>
              <a:t>f </a:t>
            </a:r>
            <a:r>
              <a:rPr lang="ca-ES" sz="1000" dirty="0" err="1"/>
              <a:t>Vdgdfbgfvbgf</a:t>
            </a:r>
            <a:r>
              <a:rPr lang="ca-ES" sz="1000" dirty="0"/>
              <a:t> </a:t>
            </a:r>
            <a:r>
              <a:rPr lang="ca-ES" sz="1000" dirty="0" err="1"/>
              <a:t>vhhbnhfgyn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 smtClean="0"/>
              <a:t>Vdgdfb</a:t>
            </a:r>
            <a:r>
              <a:rPr lang="ca-ES" sz="1000" dirty="0" smtClean="0"/>
              <a:t> </a:t>
            </a:r>
            <a:r>
              <a:rPr lang="ca-ES" sz="1000" dirty="0" err="1" smtClean="0"/>
              <a:t>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100" b="1" dirty="0" smtClean="0"/>
              <a:t>Descobriments més importants</a:t>
            </a:r>
          </a:p>
          <a:p>
            <a:r>
              <a:rPr lang="ca-ES" sz="1000" dirty="0" err="1"/>
              <a:t>ftgjb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 err="1" smtClean="0"/>
              <a:t>vdynbdhygnbu</a:t>
            </a:r>
            <a:r>
              <a:rPr lang="ca-ES" sz="1000" dirty="0" smtClean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tgjb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 smtClean="0"/>
              <a:t>fdvbn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(Nom de </a:t>
            </a:r>
            <a:r>
              <a:rPr lang="en-US" sz="1200" b="1" dirty="0" err="1" smtClean="0">
                <a:latin typeface="Raleway"/>
                <a:ea typeface="Raleway"/>
                <a:cs typeface="Raleway"/>
                <a:sym typeface="Raleway"/>
              </a:rPr>
              <a:t>l’alumne</a:t>
            </a: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/a)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7" name="86 CuadroTexto"/>
          <p:cNvSpPr txBox="1"/>
          <p:nvPr/>
        </p:nvSpPr>
        <p:spPr>
          <a:xfrm>
            <a:off x="7979497" y="6656101"/>
            <a:ext cx="1948252" cy="2031325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a-ES" dirty="0" smtClean="0"/>
          </a:p>
          <a:p>
            <a:pPr algn="ctr"/>
            <a:endParaRPr lang="ca-ES" dirty="0"/>
          </a:p>
          <a:p>
            <a:pPr algn="ctr"/>
            <a:r>
              <a:rPr lang="ca-ES" dirty="0" smtClean="0"/>
              <a:t>Aquí fotografia de l’alumne/a caracteritzat (disfressat) de Investigador/a </a:t>
            </a:r>
            <a:r>
              <a:rPr lang="ca-ES" dirty="0" err="1" smtClean="0"/>
              <a:t>a</a:t>
            </a:r>
            <a:r>
              <a:rPr lang="ca-ES" dirty="0" smtClean="0"/>
              <a:t> qui caracteritza</a:t>
            </a:r>
          </a:p>
          <a:p>
            <a:pPr algn="ctr"/>
            <a:endParaRPr lang="es-ES" dirty="0"/>
          </a:p>
        </p:txBody>
      </p:sp>
      <p:sp>
        <p:nvSpPr>
          <p:cNvPr id="88" name="Google Shape;33;p3"/>
          <p:cNvSpPr/>
          <p:nvPr/>
        </p:nvSpPr>
        <p:spPr>
          <a:xfrm>
            <a:off x="11492090" y="6352392"/>
            <a:ext cx="3378600" cy="47772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34;p3"/>
          <p:cNvSpPr txBox="1"/>
          <p:nvPr/>
        </p:nvSpPr>
        <p:spPr>
          <a:xfrm>
            <a:off x="11524865" y="8742115"/>
            <a:ext cx="3378600" cy="23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 dirty="0" smtClean="0">
                <a:latin typeface="Raleway"/>
                <a:ea typeface="Raleway"/>
                <a:cs typeface="Raleway"/>
                <a:sym typeface="Raleway"/>
              </a:rPr>
              <a:t>Nom i Cognoms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(Data </a:t>
            </a:r>
            <a:r>
              <a:rPr lang="en-US" sz="1800" b="1" dirty="0" err="1" smtClean="0">
                <a:latin typeface="Raleway"/>
                <a:ea typeface="Raleway"/>
                <a:cs typeface="Raleway"/>
                <a:sym typeface="Raleway"/>
              </a:rPr>
              <a:t>naix</a:t>
            </a: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-Data mort))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100" b="1" dirty="0" smtClean="0">
                <a:latin typeface="Raleway"/>
                <a:ea typeface="Raleway"/>
                <a:cs typeface="Raleway"/>
                <a:sym typeface="Raleway"/>
              </a:rPr>
              <a:t>Vida, Estudis, formació, lloc de recerca</a:t>
            </a:r>
          </a:p>
          <a:p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vhhbnhfgyn</a:t>
            </a:r>
            <a:r>
              <a:rPr lang="ca-ES" sz="1000" dirty="0" smtClean="0"/>
              <a:t> </a:t>
            </a:r>
            <a:r>
              <a:rPr lang="ca-ES" sz="1000" dirty="0" err="1" smtClean="0"/>
              <a:t>hvdynbdhygnbu</a:t>
            </a:r>
            <a:r>
              <a:rPr lang="ca-ES" sz="1000" dirty="0" smtClean="0"/>
              <a:t> </a:t>
            </a:r>
            <a:r>
              <a:rPr lang="ca-ES" sz="1000" dirty="0" err="1" smtClean="0"/>
              <a:t>bn</a:t>
            </a:r>
            <a:r>
              <a:rPr lang="ca-ES" sz="1000" dirty="0" smtClean="0"/>
              <a:t> </a:t>
            </a:r>
            <a:r>
              <a:rPr lang="ca-ES" sz="1000" dirty="0" err="1" smtClean="0"/>
              <a:t>fdvbn</a:t>
            </a:r>
            <a:r>
              <a:rPr lang="ca-ES" sz="1000" dirty="0" smtClean="0"/>
              <a:t> </a:t>
            </a:r>
            <a:r>
              <a:rPr lang="ca-ES" sz="1000" dirty="0" err="1" smtClean="0"/>
              <a:t>fdh</a:t>
            </a:r>
            <a:r>
              <a:rPr lang="ca-ES" sz="1000" dirty="0" smtClean="0"/>
              <a:t> </a:t>
            </a:r>
            <a:r>
              <a:rPr lang="ca-ES" sz="1000" dirty="0" err="1" smtClean="0"/>
              <a:t>fgdbj</a:t>
            </a:r>
            <a:r>
              <a:rPr lang="ca-ES" sz="1000" dirty="0" smtClean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/>
              <a:t>f </a:t>
            </a:r>
            <a:r>
              <a:rPr lang="ca-ES" sz="1000" dirty="0" err="1"/>
              <a:t>Vdgdfbgfvbgf</a:t>
            </a:r>
            <a:r>
              <a:rPr lang="ca-ES" sz="1000" dirty="0"/>
              <a:t> </a:t>
            </a:r>
            <a:r>
              <a:rPr lang="ca-ES" sz="1000" dirty="0" err="1"/>
              <a:t>vhhbnhfgyn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 smtClean="0"/>
              <a:t>Vdgdfb</a:t>
            </a:r>
            <a:r>
              <a:rPr lang="ca-ES" sz="1000" dirty="0" smtClean="0"/>
              <a:t> </a:t>
            </a:r>
            <a:r>
              <a:rPr lang="ca-ES" sz="1000" dirty="0" err="1" smtClean="0"/>
              <a:t>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100" b="1" dirty="0" smtClean="0"/>
              <a:t>Descobriments més importants</a:t>
            </a:r>
          </a:p>
          <a:p>
            <a:r>
              <a:rPr lang="ca-ES" sz="1000" dirty="0" err="1"/>
              <a:t>ftgjb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 err="1" smtClean="0"/>
              <a:t>vdynbdhygnbu</a:t>
            </a:r>
            <a:r>
              <a:rPr lang="ca-ES" sz="1000" dirty="0" smtClean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tgjb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 smtClean="0"/>
              <a:t>fdvbn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(Nom de </a:t>
            </a:r>
            <a:r>
              <a:rPr lang="en-US" sz="1200" b="1" dirty="0" err="1" smtClean="0">
                <a:latin typeface="Raleway"/>
                <a:ea typeface="Raleway"/>
                <a:cs typeface="Raleway"/>
                <a:sym typeface="Raleway"/>
              </a:rPr>
              <a:t>l’alumne</a:t>
            </a: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/a)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11678101" y="6657224"/>
            <a:ext cx="1948252" cy="2031325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a-ES" dirty="0" smtClean="0"/>
          </a:p>
          <a:p>
            <a:pPr algn="ctr"/>
            <a:endParaRPr lang="ca-ES" dirty="0"/>
          </a:p>
          <a:p>
            <a:pPr algn="ctr"/>
            <a:r>
              <a:rPr lang="ca-ES" dirty="0" smtClean="0"/>
              <a:t>Aquí fotografia de l’alumne/a caracteritzat (disfressat) de Investigador/a </a:t>
            </a:r>
            <a:r>
              <a:rPr lang="ca-ES" dirty="0" err="1" smtClean="0"/>
              <a:t>a</a:t>
            </a:r>
            <a:r>
              <a:rPr lang="ca-ES" dirty="0" smtClean="0"/>
              <a:t> qui caracteritza</a:t>
            </a:r>
          </a:p>
          <a:p>
            <a:pPr algn="ctr"/>
            <a:endParaRPr lang="es-ES" dirty="0"/>
          </a:p>
        </p:txBody>
      </p:sp>
      <p:sp>
        <p:nvSpPr>
          <p:cNvPr id="91" name="Google Shape;33;p3"/>
          <p:cNvSpPr/>
          <p:nvPr/>
        </p:nvSpPr>
        <p:spPr>
          <a:xfrm>
            <a:off x="343939" y="11211255"/>
            <a:ext cx="3378600" cy="47772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34;p3"/>
          <p:cNvSpPr txBox="1"/>
          <p:nvPr/>
        </p:nvSpPr>
        <p:spPr>
          <a:xfrm>
            <a:off x="376714" y="13600978"/>
            <a:ext cx="3378600" cy="23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 dirty="0" smtClean="0">
                <a:latin typeface="Raleway"/>
                <a:ea typeface="Raleway"/>
                <a:cs typeface="Raleway"/>
                <a:sym typeface="Raleway"/>
              </a:rPr>
              <a:t>Nom i Cognoms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(Data </a:t>
            </a:r>
            <a:r>
              <a:rPr lang="en-US" sz="1800" b="1" dirty="0" err="1" smtClean="0">
                <a:latin typeface="Raleway"/>
                <a:ea typeface="Raleway"/>
                <a:cs typeface="Raleway"/>
                <a:sym typeface="Raleway"/>
              </a:rPr>
              <a:t>naix</a:t>
            </a: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-Data mort))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100" b="1" dirty="0" smtClean="0">
                <a:latin typeface="Raleway"/>
                <a:ea typeface="Raleway"/>
                <a:cs typeface="Raleway"/>
                <a:sym typeface="Raleway"/>
              </a:rPr>
              <a:t>Vida, Estudis, formació, lloc de recerca</a:t>
            </a:r>
          </a:p>
          <a:p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vhhbnhfgyn</a:t>
            </a:r>
            <a:r>
              <a:rPr lang="ca-ES" sz="1000" dirty="0" smtClean="0"/>
              <a:t> </a:t>
            </a:r>
            <a:r>
              <a:rPr lang="ca-ES" sz="1000" dirty="0" err="1" smtClean="0"/>
              <a:t>hvdynbdhygnbu</a:t>
            </a:r>
            <a:r>
              <a:rPr lang="ca-ES" sz="1000" dirty="0" smtClean="0"/>
              <a:t> </a:t>
            </a:r>
            <a:r>
              <a:rPr lang="ca-ES" sz="1000" dirty="0" err="1" smtClean="0"/>
              <a:t>bn</a:t>
            </a:r>
            <a:r>
              <a:rPr lang="ca-ES" sz="1000" dirty="0" smtClean="0"/>
              <a:t> </a:t>
            </a:r>
            <a:r>
              <a:rPr lang="ca-ES" sz="1000" dirty="0" err="1" smtClean="0"/>
              <a:t>fdvbn</a:t>
            </a:r>
            <a:r>
              <a:rPr lang="ca-ES" sz="1000" dirty="0" smtClean="0"/>
              <a:t> </a:t>
            </a:r>
            <a:r>
              <a:rPr lang="ca-ES" sz="1000" dirty="0" err="1" smtClean="0"/>
              <a:t>fdh</a:t>
            </a:r>
            <a:r>
              <a:rPr lang="ca-ES" sz="1000" dirty="0" smtClean="0"/>
              <a:t> </a:t>
            </a:r>
            <a:r>
              <a:rPr lang="ca-ES" sz="1000" dirty="0" err="1" smtClean="0"/>
              <a:t>fgdbj</a:t>
            </a:r>
            <a:r>
              <a:rPr lang="ca-ES" sz="1000" dirty="0" smtClean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/>
              <a:t>f </a:t>
            </a:r>
            <a:r>
              <a:rPr lang="ca-ES" sz="1000" dirty="0" err="1"/>
              <a:t>Vdgdfbgfvbgf</a:t>
            </a:r>
            <a:r>
              <a:rPr lang="ca-ES" sz="1000" dirty="0"/>
              <a:t> </a:t>
            </a:r>
            <a:r>
              <a:rPr lang="ca-ES" sz="1000" dirty="0" err="1"/>
              <a:t>vhhbnhfgyn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 smtClean="0"/>
              <a:t>Vdgdfb</a:t>
            </a:r>
            <a:r>
              <a:rPr lang="ca-ES" sz="1000" dirty="0" smtClean="0"/>
              <a:t> </a:t>
            </a:r>
            <a:r>
              <a:rPr lang="ca-ES" sz="1000" dirty="0" err="1" smtClean="0"/>
              <a:t>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100" b="1" dirty="0" smtClean="0"/>
              <a:t>Descobriments més importants</a:t>
            </a:r>
          </a:p>
          <a:p>
            <a:r>
              <a:rPr lang="ca-ES" sz="1000" dirty="0" err="1"/>
              <a:t>ftgjb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 err="1" smtClean="0"/>
              <a:t>vdynbdhygnbu</a:t>
            </a:r>
            <a:r>
              <a:rPr lang="ca-ES" sz="1000" dirty="0" smtClean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tgjb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 smtClean="0"/>
              <a:t>fdvbn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(Nom de </a:t>
            </a:r>
            <a:r>
              <a:rPr lang="en-US" sz="1200" b="1" dirty="0" err="1" smtClean="0">
                <a:latin typeface="Raleway"/>
                <a:ea typeface="Raleway"/>
                <a:cs typeface="Raleway"/>
                <a:sym typeface="Raleway"/>
              </a:rPr>
              <a:t>l’alumne</a:t>
            </a: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/a)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3" name="92 CuadroTexto"/>
          <p:cNvSpPr txBox="1"/>
          <p:nvPr/>
        </p:nvSpPr>
        <p:spPr>
          <a:xfrm>
            <a:off x="529950" y="11516087"/>
            <a:ext cx="1948252" cy="2031325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a-ES" dirty="0" smtClean="0"/>
          </a:p>
          <a:p>
            <a:pPr algn="ctr"/>
            <a:endParaRPr lang="ca-ES" dirty="0"/>
          </a:p>
          <a:p>
            <a:pPr algn="ctr"/>
            <a:r>
              <a:rPr lang="ca-ES" dirty="0" smtClean="0"/>
              <a:t>Aquí fotografia de l’alumne/a caracteritzat (disfressat) de Investigador/a </a:t>
            </a:r>
            <a:r>
              <a:rPr lang="ca-ES" dirty="0" err="1" smtClean="0"/>
              <a:t>a</a:t>
            </a:r>
            <a:r>
              <a:rPr lang="ca-ES" dirty="0" smtClean="0"/>
              <a:t> qui caracteritza</a:t>
            </a:r>
          </a:p>
          <a:p>
            <a:pPr algn="ctr"/>
            <a:endParaRPr lang="es-ES" dirty="0"/>
          </a:p>
        </p:txBody>
      </p:sp>
      <p:sp>
        <p:nvSpPr>
          <p:cNvPr id="94" name="Google Shape;33;p3"/>
          <p:cNvSpPr/>
          <p:nvPr/>
        </p:nvSpPr>
        <p:spPr>
          <a:xfrm>
            <a:off x="4114363" y="11284532"/>
            <a:ext cx="3378600" cy="47772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34;p3"/>
          <p:cNvSpPr txBox="1"/>
          <p:nvPr/>
        </p:nvSpPr>
        <p:spPr>
          <a:xfrm>
            <a:off x="4147138" y="13674255"/>
            <a:ext cx="3378600" cy="23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 dirty="0" smtClean="0">
                <a:latin typeface="Raleway"/>
                <a:ea typeface="Raleway"/>
                <a:cs typeface="Raleway"/>
                <a:sym typeface="Raleway"/>
              </a:rPr>
              <a:t>Nom i Cognoms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(Data </a:t>
            </a:r>
            <a:r>
              <a:rPr lang="en-US" sz="1800" b="1" dirty="0" err="1" smtClean="0">
                <a:latin typeface="Raleway"/>
                <a:ea typeface="Raleway"/>
                <a:cs typeface="Raleway"/>
                <a:sym typeface="Raleway"/>
              </a:rPr>
              <a:t>naix</a:t>
            </a: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-Data mort))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100" b="1" dirty="0" smtClean="0">
                <a:latin typeface="Raleway"/>
                <a:ea typeface="Raleway"/>
                <a:cs typeface="Raleway"/>
                <a:sym typeface="Raleway"/>
              </a:rPr>
              <a:t>Vida, Estudis, formació, lloc de recerca</a:t>
            </a:r>
          </a:p>
          <a:p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vhhbnhfgyn</a:t>
            </a:r>
            <a:r>
              <a:rPr lang="ca-ES" sz="1000" dirty="0" smtClean="0"/>
              <a:t> </a:t>
            </a:r>
            <a:r>
              <a:rPr lang="ca-ES" sz="1000" dirty="0" err="1" smtClean="0"/>
              <a:t>hvdynbdhygnbu</a:t>
            </a:r>
            <a:r>
              <a:rPr lang="ca-ES" sz="1000" dirty="0" smtClean="0"/>
              <a:t> </a:t>
            </a:r>
            <a:r>
              <a:rPr lang="ca-ES" sz="1000" dirty="0" err="1" smtClean="0"/>
              <a:t>bn</a:t>
            </a:r>
            <a:r>
              <a:rPr lang="ca-ES" sz="1000" dirty="0" smtClean="0"/>
              <a:t> </a:t>
            </a:r>
            <a:r>
              <a:rPr lang="ca-ES" sz="1000" dirty="0" err="1" smtClean="0"/>
              <a:t>fdvbn</a:t>
            </a:r>
            <a:r>
              <a:rPr lang="ca-ES" sz="1000" dirty="0" smtClean="0"/>
              <a:t> </a:t>
            </a:r>
            <a:r>
              <a:rPr lang="ca-ES" sz="1000" dirty="0" err="1" smtClean="0"/>
              <a:t>fdh</a:t>
            </a:r>
            <a:r>
              <a:rPr lang="ca-ES" sz="1000" dirty="0" smtClean="0"/>
              <a:t> </a:t>
            </a:r>
            <a:r>
              <a:rPr lang="ca-ES" sz="1000" dirty="0" err="1" smtClean="0"/>
              <a:t>fgdbj</a:t>
            </a:r>
            <a:r>
              <a:rPr lang="ca-ES" sz="1000" dirty="0" smtClean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/>
              <a:t>f </a:t>
            </a:r>
            <a:r>
              <a:rPr lang="ca-ES" sz="1000" dirty="0" err="1"/>
              <a:t>Vdgdfbgfvbgf</a:t>
            </a:r>
            <a:r>
              <a:rPr lang="ca-ES" sz="1000" dirty="0"/>
              <a:t> </a:t>
            </a:r>
            <a:r>
              <a:rPr lang="ca-ES" sz="1000" dirty="0" err="1"/>
              <a:t>vhhbnhfgyn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 smtClean="0"/>
              <a:t>Vdgdfb</a:t>
            </a:r>
            <a:r>
              <a:rPr lang="ca-ES" sz="1000" dirty="0" smtClean="0"/>
              <a:t> </a:t>
            </a:r>
            <a:r>
              <a:rPr lang="ca-ES" sz="1000" dirty="0" err="1" smtClean="0"/>
              <a:t>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100" b="1" dirty="0" smtClean="0"/>
              <a:t>Descobriments més importants</a:t>
            </a:r>
          </a:p>
          <a:p>
            <a:r>
              <a:rPr lang="ca-ES" sz="1000" dirty="0" err="1"/>
              <a:t>ftgjb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 err="1" smtClean="0"/>
              <a:t>vdynbdhygnbu</a:t>
            </a:r>
            <a:r>
              <a:rPr lang="ca-ES" sz="1000" dirty="0" smtClean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tgjb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 smtClean="0"/>
              <a:t>fdvbn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(Nom de </a:t>
            </a:r>
            <a:r>
              <a:rPr lang="en-US" sz="1200" b="1" dirty="0" err="1" smtClean="0">
                <a:latin typeface="Raleway"/>
                <a:ea typeface="Raleway"/>
                <a:cs typeface="Raleway"/>
                <a:sym typeface="Raleway"/>
              </a:rPr>
              <a:t>l’alumne</a:t>
            </a: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/a)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4300374" y="11589364"/>
            <a:ext cx="1948252" cy="2031325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a-ES" dirty="0" smtClean="0"/>
          </a:p>
          <a:p>
            <a:pPr algn="ctr"/>
            <a:endParaRPr lang="ca-ES" dirty="0"/>
          </a:p>
          <a:p>
            <a:pPr algn="ctr"/>
            <a:r>
              <a:rPr lang="ca-ES" dirty="0" smtClean="0"/>
              <a:t>Aquí fotografia de l’alumne/a caracteritzat (disfressat) de Investigador/a </a:t>
            </a:r>
            <a:r>
              <a:rPr lang="ca-ES" dirty="0" err="1" smtClean="0"/>
              <a:t>a</a:t>
            </a:r>
            <a:r>
              <a:rPr lang="ca-ES" dirty="0" smtClean="0"/>
              <a:t> qui caracteritza</a:t>
            </a:r>
          </a:p>
          <a:p>
            <a:pPr algn="ctr"/>
            <a:endParaRPr lang="es-ES" dirty="0"/>
          </a:p>
        </p:txBody>
      </p:sp>
      <p:sp>
        <p:nvSpPr>
          <p:cNvPr id="97" name="Google Shape;33;p3"/>
          <p:cNvSpPr/>
          <p:nvPr/>
        </p:nvSpPr>
        <p:spPr>
          <a:xfrm>
            <a:off x="7844317" y="11310089"/>
            <a:ext cx="3378600" cy="47772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34;p3"/>
          <p:cNvSpPr txBox="1"/>
          <p:nvPr/>
        </p:nvSpPr>
        <p:spPr>
          <a:xfrm>
            <a:off x="7877092" y="13699812"/>
            <a:ext cx="3378600" cy="23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 dirty="0" smtClean="0">
                <a:latin typeface="Raleway"/>
                <a:ea typeface="Raleway"/>
                <a:cs typeface="Raleway"/>
                <a:sym typeface="Raleway"/>
              </a:rPr>
              <a:t>Nom i Cognoms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(Data </a:t>
            </a:r>
            <a:r>
              <a:rPr lang="en-US" sz="1800" b="1" dirty="0" err="1" smtClean="0">
                <a:latin typeface="Raleway"/>
                <a:ea typeface="Raleway"/>
                <a:cs typeface="Raleway"/>
                <a:sym typeface="Raleway"/>
              </a:rPr>
              <a:t>naix</a:t>
            </a: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-Data mort))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100" b="1" dirty="0" smtClean="0">
                <a:latin typeface="Raleway"/>
                <a:ea typeface="Raleway"/>
                <a:cs typeface="Raleway"/>
                <a:sym typeface="Raleway"/>
              </a:rPr>
              <a:t>Vida, Estudis, formació, lloc de recerca</a:t>
            </a:r>
          </a:p>
          <a:p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vhhbnhfgyn</a:t>
            </a:r>
            <a:r>
              <a:rPr lang="ca-ES" sz="1000" dirty="0" smtClean="0"/>
              <a:t> </a:t>
            </a:r>
            <a:r>
              <a:rPr lang="ca-ES" sz="1000" dirty="0" err="1" smtClean="0"/>
              <a:t>hvdynbdhygnbu</a:t>
            </a:r>
            <a:r>
              <a:rPr lang="ca-ES" sz="1000" dirty="0" smtClean="0"/>
              <a:t> </a:t>
            </a:r>
            <a:r>
              <a:rPr lang="ca-ES" sz="1000" dirty="0" err="1" smtClean="0"/>
              <a:t>bn</a:t>
            </a:r>
            <a:r>
              <a:rPr lang="ca-ES" sz="1000" dirty="0" smtClean="0"/>
              <a:t> </a:t>
            </a:r>
            <a:r>
              <a:rPr lang="ca-ES" sz="1000" dirty="0" err="1" smtClean="0"/>
              <a:t>fdvbn</a:t>
            </a:r>
            <a:r>
              <a:rPr lang="ca-ES" sz="1000" dirty="0" smtClean="0"/>
              <a:t> </a:t>
            </a:r>
            <a:r>
              <a:rPr lang="ca-ES" sz="1000" dirty="0" err="1" smtClean="0"/>
              <a:t>fdh</a:t>
            </a:r>
            <a:r>
              <a:rPr lang="ca-ES" sz="1000" dirty="0" smtClean="0"/>
              <a:t> </a:t>
            </a:r>
            <a:r>
              <a:rPr lang="ca-ES" sz="1000" dirty="0" err="1" smtClean="0"/>
              <a:t>fgdbj</a:t>
            </a:r>
            <a:r>
              <a:rPr lang="ca-ES" sz="1000" dirty="0" smtClean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/>
              <a:t>f </a:t>
            </a:r>
            <a:r>
              <a:rPr lang="ca-ES" sz="1000" dirty="0" err="1"/>
              <a:t>Vdgdfbgfvbgf</a:t>
            </a:r>
            <a:r>
              <a:rPr lang="ca-ES" sz="1000" dirty="0"/>
              <a:t> </a:t>
            </a:r>
            <a:r>
              <a:rPr lang="ca-ES" sz="1000" dirty="0" err="1"/>
              <a:t>vhhbnhfgyn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 smtClean="0"/>
              <a:t>Vdgdfb</a:t>
            </a:r>
            <a:r>
              <a:rPr lang="ca-ES" sz="1000" dirty="0" smtClean="0"/>
              <a:t> </a:t>
            </a:r>
            <a:r>
              <a:rPr lang="ca-ES" sz="1000" dirty="0" err="1" smtClean="0"/>
              <a:t>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100" b="1" dirty="0" smtClean="0"/>
              <a:t>Descobriments més importants</a:t>
            </a:r>
          </a:p>
          <a:p>
            <a:r>
              <a:rPr lang="ca-ES" sz="1000" dirty="0" err="1"/>
              <a:t>ftgjb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 err="1" smtClean="0"/>
              <a:t>vdynbdhygnbu</a:t>
            </a:r>
            <a:r>
              <a:rPr lang="ca-ES" sz="1000" dirty="0" smtClean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tgjb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 smtClean="0"/>
              <a:t>fdvbn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(Nom de </a:t>
            </a:r>
            <a:r>
              <a:rPr lang="en-US" sz="1200" b="1" dirty="0" err="1" smtClean="0">
                <a:latin typeface="Raleway"/>
                <a:ea typeface="Raleway"/>
                <a:cs typeface="Raleway"/>
                <a:sym typeface="Raleway"/>
              </a:rPr>
              <a:t>l’alumne</a:t>
            </a: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/a)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" name="98 CuadroTexto"/>
          <p:cNvSpPr txBox="1"/>
          <p:nvPr/>
        </p:nvSpPr>
        <p:spPr>
          <a:xfrm>
            <a:off x="8030328" y="11614921"/>
            <a:ext cx="1948252" cy="2031325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a-ES" dirty="0" smtClean="0"/>
          </a:p>
          <a:p>
            <a:pPr algn="ctr"/>
            <a:endParaRPr lang="ca-ES" dirty="0"/>
          </a:p>
          <a:p>
            <a:pPr algn="ctr"/>
            <a:r>
              <a:rPr lang="ca-ES" dirty="0" smtClean="0"/>
              <a:t>Aquí fotografia de l’alumne/a caracteritzat (disfressat) de Investigador/a </a:t>
            </a:r>
            <a:r>
              <a:rPr lang="ca-ES" dirty="0" err="1" smtClean="0"/>
              <a:t>a</a:t>
            </a:r>
            <a:r>
              <a:rPr lang="ca-ES" dirty="0" smtClean="0"/>
              <a:t> qui caracteritza</a:t>
            </a:r>
          </a:p>
          <a:p>
            <a:pPr algn="ctr"/>
            <a:endParaRPr lang="es-ES" dirty="0"/>
          </a:p>
        </p:txBody>
      </p:sp>
      <p:sp>
        <p:nvSpPr>
          <p:cNvPr id="100" name="Google Shape;33;p3"/>
          <p:cNvSpPr/>
          <p:nvPr/>
        </p:nvSpPr>
        <p:spPr>
          <a:xfrm>
            <a:off x="11542921" y="11311212"/>
            <a:ext cx="3378600" cy="47772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34;p3"/>
          <p:cNvSpPr txBox="1"/>
          <p:nvPr/>
        </p:nvSpPr>
        <p:spPr>
          <a:xfrm>
            <a:off x="11575696" y="13700935"/>
            <a:ext cx="3378600" cy="23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 dirty="0" smtClean="0">
                <a:latin typeface="Raleway"/>
                <a:ea typeface="Raleway"/>
                <a:cs typeface="Raleway"/>
                <a:sym typeface="Raleway"/>
              </a:rPr>
              <a:t>Nom i Cognoms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(Data </a:t>
            </a:r>
            <a:r>
              <a:rPr lang="en-US" sz="1800" b="1" dirty="0" err="1" smtClean="0">
                <a:latin typeface="Raleway"/>
                <a:ea typeface="Raleway"/>
                <a:cs typeface="Raleway"/>
                <a:sym typeface="Raleway"/>
              </a:rPr>
              <a:t>naix</a:t>
            </a: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-Data mort))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100" b="1" dirty="0" smtClean="0">
                <a:latin typeface="Raleway"/>
                <a:ea typeface="Raleway"/>
                <a:cs typeface="Raleway"/>
                <a:sym typeface="Raleway"/>
              </a:rPr>
              <a:t>Vida, Estudis, formació, lloc de recerca</a:t>
            </a:r>
          </a:p>
          <a:p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vhhbnhfgyn</a:t>
            </a:r>
            <a:r>
              <a:rPr lang="ca-ES" sz="1000" dirty="0" smtClean="0"/>
              <a:t> </a:t>
            </a:r>
            <a:r>
              <a:rPr lang="ca-ES" sz="1000" dirty="0" err="1" smtClean="0"/>
              <a:t>hvdynbdhygnbu</a:t>
            </a:r>
            <a:r>
              <a:rPr lang="ca-ES" sz="1000" dirty="0" smtClean="0"/>
              <a:t> </a:t>
            </a:r>
            <a:r>
              <a:rPr lang="ca-ES" sz="1000" dirty="0" err="1" smtClean="0"/>
              <a:t>bn</a:t>
            </a:r>
            <a:r>
              <a:rPr lang="ca-ES" sz="1000" dirty="0" smtClean="0"/>
              <a:t> </a:t>
            </a:r>
            <a:r>
              <a:rPr lang="ca-ES" sz="1000" dirty="0" err="1" smtClean="0"/>
              <a:t>fdvbn</a:t>
            </a:r>
            <a:r>
              <a:rPr lang="ca-ES" sz="1000" dirty="0" smtClean="0"/>
              <a:t> </a:t>
            </a:r>
            <a:r>
              <a:rPr lang="ca-ES" sz="1000" dirty="0" err="1" smtClean="0"/>
              <a:t>fdh</a:t>
            </a:r>
            <a:r>
              <a:rPr lang="ca-ES" sz="1000" dirty="0" smtClean="0"/>
              <a:t> </a:t>
            </a:r>
            <a:r>
              <a:rPr lang="ca-ES" sz="1000" dirty="0" err="1" smtClean="0"/>
              <a:t>fgdbj</a:t>
            </a:r>
            <a:r>
              <a:rPr lang="ca-ES" sz="1000" dirty="0" smtClean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/>
              <a:t>f </a:t>
            </a:r>
            <a:r>
              <a:rPr lang="ca-ES" sz="1000" dirty="0" err="1"/>
              <a:t>Vdgdfbgfvbgf</a:t>
            </a:r>
            <a:r>
              <a:rPr lang="ca-ES" sz="1000" dirty="0"/>
              <a:t> </a:t>
            </a:r>
            <a:r>
              <a:rPr lang="ca-ES" sz="1000" dirty="0" err="1"/>
              <a:t>vhhbnhfgyn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 smtClean="0"/>
              <a:t>Vdgdfb</a:t>
            </a:r>
            <a:r>
              <a:rPr lang="ca-ES" sz="1000" dirty="0" smtClean="0"/>
              <a:t> </a:t>
            </a:r>
            <a:r>
              <a:rPr lang="ca-ES" sz="1000" dirty="0" err="1" smtClean="0"/>
              <a:t>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100" b="1" dirty="0" smtClean="0"/>
              <a:t>Descobriments més importants</a:t>
            </a:r>
          </a:p>
          <a:p>
            <a:r>
              <a:rPr lang="ca-ES" sz="1000" dirty="0" err="1"/>
              <a:t>ftgjb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 err="1" smtClean="0"/>
              <a:t>vdynbdhygnbu</a:t>
            </a:r>
            <a:r>
              <a:rPr lang="ca-ES" sz="1000" dirty="0" smtClean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tgjb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 smtClean="0"/>
              <a:t>fdvbn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(Nom de </a:t>
            </a:r>
            <a:r>
              <a:rPr lang="en-US" sz="1200" b="1" dirty="0" err="1" smtClean="0">
                <a:latin typeface="Raleway"/>
                <a:ea typeface="Raleway"/>
                <a:cs typeface="Raleway"/>
                <a:sym typeface="Raleway"/>
              </a:rPr>
              <a:t>l’alumne</a:t>
            </a: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/a)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2" name="101 CuadroTexto"/>
          <p:cNvSpPr txBox="1"/>
          <p:nvPr/>
        </p:nvSpPr>
        <p:spPr>
          <a:xfrm>
            <a:off x="11728932" y="11616044"/>
            <a:ext cx="1948252" cy="2031325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a-ES" dirty="0" smtClean="0"/>
          </a:p>
          <a:p>
            <a:pPr algn="ctr"/>
            <a:endParaRPr lang="ca-ES" dirty="0"/>
          </a:p>
          <a:p>
            <a:pPr algn="ctr"/>
            <a:r>
              <a:rPr lang="ca-ES" dirty="0" smtClean="0"/>
              <a:t>Aquí fotografia de l’alumne/a caracteritzat (disfressat) de Investigador/a </a:t>
            </a:r>
            <a:r>
              <a:rPr lang="ca-ES" dirty="0" err="1" smtClean="0"/>
              <a:t>a</a:t>
            </a:r>
            <a:r>
              <a:rPr lang="ca-ES" dirty="0" smtClean="0"/>
              <a:t> qui caracteritza</a:t>
            </a:r>
          </a:p>
          <a:p>
            <a:pPr algn="ctr"/>
            <a:endParaRPr lang="es-ES" dirty="0"/>
          </a:p>
        </p:txBody>
      </p:sp>
      <p:sp>
        <p:nvSpPr>
          <p:cNvPr id="109" name="Google Shape;33;p3"/>
          <p:cNvSpPr/>
          <p:nvPr/>
        </p:nvSpPr>
        <p:spPr>
          <a:xfrm>
            <a:off x="376714" y="16162812"/>
            <a:ext cx="3378600" cy="47772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34;p3"/>
          <p:cNvSpPr txBox="1"/>
          <p:nvPr/>
        </p:nvSpPr>
        <p:spPr>
          <a:xfrm>
            <a:off x="409489" y="18552535"/>
            <a:ext cx="3378600" cy="23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 dirty="0" smtClean="0">
                <a:latin typeface="Raleway"/>
                <a:ea typeface="Raleway"/>
                <a:cs typeface="Raleway"/>
                <a:sym typeface="Raleway"/>
              </a:rPr>
              <a:t>Nom i Cognoms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(Data </a:t>
            </a:r>
            <a:r>
              <a:rPr lang="en-US" sz="1800" b="1" dirty="0" err="1" smtClean="0">
                <a:latin typeface="Raleway"/>
                <a:ea typeface="Raleway"/>
                <a:cs typeface="Raleway"/>
                <a:sym typeface="Raleway"/>
              </a:rPr>
              <a:t>naix</a:t>
            </a: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-Data mort))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100" b="1" dirty="0" smtClean="0">
                <a:latin typeface="Raleway"/>
                <a:ea typeface="Raleway"/>
                <a:cs typeface="Raleway"/>
                <a:sym typeface="Raleway"/>
              </a:rPr>
              <a:t>Vida, Estudis, formació, lloc de recerca</a:t>
            </a:r>
          </a:p>
          <a:p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vhhbnhfgyn</a:t>
            </a:r>
            <a:r>
              <a:rPr lang="ca-ES" sz="1000" dirty="0" smtClean="0"/>
              <a:t> </a:t>
            </a:r>
            <a:r>
              <a:rPr lang="ca-ES" sz="1000" dirty="0" err="1" smtClean="0"/>
              <a:t>hvdynbdhygnbu</a:t>
            </a:r>
            <a:r>
              <a:rPr lang="ca-ES" sz="1000" dirty="0" smtClean="0"/>
              <a:t> </a:t>
            </a:r>
            <a:r>
              <a:rPr lang="ca-ES" sz="1000" dirty="0" err="1" smtClean="0"/>
              <a:t>bn</a:t>
            </a:r>
            <a:r>
              <a:rPr lang="ca-ES" sz="1000" dirty="0" smtClean="0"/>
              <a:t> </a:t>
            </a:r>
            <a:r>
              <a:rPr lang="ca-ES" sz="1000" dirty="0" err="1" smtClean="0"/>
              <a:t>fdvbn</a:t>
            </a:r>
            <a:r>
              <a:rPr lang="ca-ES" sz="1000" dirty="0" smtClean="0"/>
              <a:t> </a:t>
            </a:r>
            <a:r>
              <a:rPr lang="ca-ES" sz="1000" dirty="0" err="1" smtClean="0"/>
              <a:t>fdh</a:t>
            </a:r>
            <a:r>
              <a:rPr lang="ca-ES" sz="1000" dirty="0" smtClean="0"/>
              <a:t> </a:t>
            </a:r>
            <a:r>
              <a:rPr lang="ca-ES" sz="1000" dirty="0" err="1" smtClean="0"/>
              <a:t>fgdbj</a:t>
            </a:r>
            <a:r>
              <a:rPr lang="ca-ES" sz="1000" dirty="0" smtClean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/>
              <a:t>f </a:t>
            </a:r>
            <a:r>
              <a:rPr lang="ca-ES" sz="1000" dirty="0" err="1"/>
              <a:t>Vdgdfbgfvbgf</a:t>
            </a:r>
            <a:r>
              <a:rPr lang="ca-ES" sz="1000" dirty="0"/>
              <a:t> </a:t>
            </a:r>
            <a:r>
              <a:rPr lang="ca-ES" sz="1000" dirty="0" err="1"/>
              <a:t>vhhbnhfgyn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 smtClean="0"/>
              <a:t>Vdgdfb</a:t>
            </a:r>
            <a:r>
              <a:rPr lang="ca-ES" sz="1000" dirty="0" smtClean="0"/>
              <a:t> </a:t>
            </a:r>
            <a:r>
              <a:rPr lang="ca-ES" sz="1000" dirty="0" err="1" smtClean="0"/>
              <a:t>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100" b="1" dirty="0" smtClean="0"/>
              <a:t>Descobriments més importants</a:t>
            </a:r>
          </a:p>
          <a:p>
            <a:r>
              <a:rPr lang="ca-ES" sz="1000" dirty="0" err="1"/>
              <a:t>ftgjb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 err="1" smtClean="0"/>
              <a:t>vdynbdhygnbu</a:t>
            </a:r>
            <a:r>
              <a:rPr lang="ca-ES" sz="1000" dirty="0" smtClean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tgjb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 smtClean="0"/>
              <a:t>fdvbn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(Nom de </a:t>
            </a:r>
            <a:r>
              <a:rPr lang="en-US" sz="1200" b="1" dirty="0" err="1" smtClean="0">
                <a:latin typeface="Raleway"/>
                <a:ea typeface="Raleway"/>
                <a:cs typeface="Raleway"/>
                <a:sym typeface="Raleway"/>
              </a:rPr>
              <a:t>l’alumne</a:t>
            </a: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/a)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1" name="110 CuadroTexto"/>
          <p:cNvSpPr txBox="1"/>
          <p:nvPr/>
        </p:nvSpPr>
        <p:spPr>
          <a:xfrm>
            <a:off x="562725" y="16467644"/>
            <a:ext cx="1948252" cy="2031325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a-ES" dirty="0" smtClean="0"/>
          </a:p>
          <a:p>
            <a:pPr algn="ctr"/>
            <a:endParaRPr lang="ca-ES" dirty="0"/>
          </a:p>
          <a:p>
            <a:pPr algn="ctr"/>
            <a:r>
              <a:rPr lang="ca-ES" dirty="0" smtClean="0"/>
              <a:t>Aquí fotografia de l’alumne/a caracteritzat (disfressat) de Investigador/a </a:t>
            </a:r>
            <a:r>
              <a:rPr lang="ca-ES" dirty="0" err="1" smtClean="0"/>
              <a:t>a</a:t>
            </a:r>
            <a:r>
              <a:rPr lang="ca-ES" dirty="0" smtClean="0"/>
              <a:t> qui caracteritza</a:t>
            </a:r>
          </a:p>
          <a:p>
            <a:pPr algn="ctr"/>
            <a:endParaRPr lang="es-ES" dirty="0"/>
          </a:p>
        </p:txBody>
      </p:sp>
      <p:sp>
        <p:nvSpPr>
          <p:cNvPr id="112" name="Google Shape;33;p3"/>
          <p:cNvSpPr/>
          <p:nvPr/>
        </p:nvSpPr>
        <p:spPr>
          <a:xfrm>
            <a:off x="4147138" y="16236089"/>
            <a:ext cx="3378600" cy="47772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34;p3"/>
          <p:cNvSpPr txBox="1"/>
          <p:nvPr/>
        </p:nvSpPr>
        <p:spPr>
          <a:xfrm>
            <a:off x="4179913" y="18625812"/>
            <a:ext cx="3378600" cy="23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 dirty="0" smtClean="0">
                <a:latin typeface="Raleway"/>
                <a:ea typeface="Raleway"/>
                <a:cs typeface="Raleway"/>
                <a:sym typeface="Raleway"/>
              </a:rPr>
              <a:t>Nom i Cognoms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(Data </a:t>
            </a:r>
            <a:r>
              <a:rPr lang="en-US" sz="1800" b="1" dirty="0" err="1" smtClean="0">
                <a:latin typeface="Raleway"/>
                <a:ea typeface="Raleway"/>
                <a:cs typeface="Raleway"/>
                <a:sym typeface="Raleway"/>
              </a:rPr>
              <a:t>naix</a:t>
            </a: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-Data mort))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100" b="1" dirty="0" smtClean="0">
                <a:latin typeface="Raleway"/>
                <a:ea typeface="Raleway"/>
                <a:cs typeface="Raleway"/>
                <a:sym typeface="Raleway"/>
              </a:rPr>
              <a:t>Vida, Estudis, formació, lloc de recerca</a:t>
            </a:r>
          </a:p>
          <a:p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vhhbnhfgyn</a:t>
            </a:r>
            <a:r>
              <a:rPr lang="ca-ES" sz="1000" dirty="0" smtClean="0"/>
              <a:t> </a:t>
            </a:r>
            <a:r>
              <a:rPr lang="ca-ES" sz="1000" dirty="0" err="1" smtClean="0"/>
              <a:t>hvdynbdhygnbu</a:t>
            </a:r>
            <a:r>
              <a:rPr lang="ca-ES" sz="1000" dirty="0" smtClean="0"/>
              <a:t> </a:t>
            </a:r>
            <a:r>
              <a:rPr lang="ca-ES" sz="1000" dirty="0" err="1" smtClean="0"/>
              <a:t>bn</a:t>
            </a:r>
            <a:r>
              <a:rPr lang="ca-ES" sz="1000" dirty="0" smtClean="0"/>
              <a:t> </a:t>
            </a:r>
            <a:r>
              <a:rPr lang="ca-ES" sz="1000" dirty="0" err="1" smtClean="0"/>
              <a:t>fdvbn</a:t>
            </a:r>
            <a:r>
              <a:rPr lang="ca-ES" sz="1000" dirty="0" smtClean="0"/>
              <a:t> </a:t>
            </a:r>
            <a:r>
              <a:rPr lang="ca-ES" sz="1000" dirty="0" err="1" smtClean="0"/>
              <a:t>fdh</a:t>
            </a:r>
            <a:r>
              <a:rPr lang="ca-ES" sz="1000" dirty="0" smtClean="0"/>
              <a:t> </a:t>
            </a:r>
            <a:r>
              <a:rPr lang="ca-ES" sz="1000" dirty="0" err="1" smtClean="0"/>
              <a:t>fgdbj</a:t>
            </a:r>
            <a:r>
              <a:rPr lang="ca-ES" sz="1000" dirty="0" smtClean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/>
              <a:t>f </a:t>
            </a:r>
            <a:r>
              <a:rPr lang="ca-ES" sz="1000" dirty="0" err="1"/>
              <a:t>Vdgdfbgfvbgf</a:t>
            </a:r>
            <a:r>
              <a:rPr lang="ca-ES" sz="1000" dirty="0"/>
              <a:t> </a:t>
            </a:r>
            <a:r>
              <a:rPr lang="ca-ES" sz="1000" dirty="0" err="1"/>
              <a:t>vhhbnhfgyn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 smtClean="0"/>
              <a:t>Vdgdfb</a:t>
            </a:r>
            <a:r>
              <a:rPr lang="ca-ES" sz="1000" dirty="0" smtClean="0"/>
              <a:t> </a:t>
            </a:r>
            <a:r>
              <a:rPr lang="ca-ES" sz="1000" dirty="0" err="1" smtClean="0"/>
              <a:t>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100" b="1" dirty="0" smtClean="0"/>
              <a:t>Descobriments més importants</a:t>
            </a:r>
          </a:p>
          <a:p>
            <a:r>
              <a:rPr lang="ca-ES" sz="1000" dirty="0" err="1"/>
              <a:t>ftgjb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 err="1" smtClean="0"/>
              <a:t>vdynbdhygnbu</a:t>
            </a:r>
            <a:r>
              <a:rPr lang="ca-ES" sz="1000" dirty="0" smtClean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tgjb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 smtClean="0"/>
              <a:t>fdvbn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(Nom de </a:t>
            </a:r>
            <a:r>
              <a:rPr lang="en-US" sz="1200" b="1" dirty="0" err="1" smtClean="0">
                <a:latin typeface="Raleway"/>
                <a:ea typeface="Raleway"/>
                <a:cs typeface="Raleway"/>
                <a:sym typeface="Raleway"/>
              </a:rPr>
              <a:t>l’alumne</a:t>
            </a: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/a)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4" name="113 CuadroTexto"/>
          <p:cNvSpPr txBox="1"/>
          <p:nvPr/>
        </p:nvSpPr>
        <p:spPr>
          <a:xfrm>
            <a:off x="4333149" y="16540921"/>
            <a:ext cx="1948252" cy="2031325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a-ES" dirty="0" smtClean="0"/>
          </a:p>
          <a:p>
            <a:pPr algn="ctr"/>
            <a:endParaRPr lang="ca-ES" dirty="0"/>
          </a:p>
          <a:p>
            <a:pPr algn="ctr"/>
            <a:r>
              <a:rPr lang="ca-ES" dirty="0" smtClean="0"/>
              <a:t>Aquí fotografia de l’alumne/a caracteritzat (disfressat) de Investigador/a </a:t>
            </a:r>
            <a:r>
              <a:rPr lang="ca-ES" dirty="0" err="1" smtClean="0"/>
              <a:t>a</a:t>
            </a:r>
            <a:r>
              <a:rPr lang="ca-ES" dirty="0" smtClean="0"/>
              <a:t> qui caracteritza</a:t>
            </a:r>
          </a:p>
          <a:p>
            <a:pPr algn="ctr"/>
            <a:endParaRPr lang="es-ES" dirty="0"/>
          </a:p>
        </p:txBody>
      </p:sp>
      <p:sp>
        <p:nvSpPr>
          <p:cNvPr id="115" name="Google Shape;33;p3"/>
          <p:cNvSpPr/>
          <p:nvPr/>
        </p:nvSpPr>
        <p:spPr>
          <a:xfrm>
            <a:off x="7877092" y="16261646"/>
            <a:ext cx="3378600" cy="47772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34;p3"/>
          <p:cNvSpPr txBox="1"/>
          <p:nvPr/>
        </p:nvSpPr>
        <p:spPr>
          <a:xfrm>
            <a:off x="7909867" y="18651369"/>
            <a:ext cx="3378600" cy="23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 dirty="0" smtClean="0">
                <a:latin typeface="Raleway"/>
                <a:ea typeface="Raleway"/>
                <a:cs typeface="Raleway"/>
                <a:sym typeface="Raleway"/>
              </a:rPr>
              <a:t>Nom i Cognoms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(Data </a:t>
            </a:r>
            <a:r>
              <a:rPr lang="en-US" sz="1800" b="1" dirty="0" err="1" smtClean="0">
                <a:latin typeface="Raleway"/>
                <a:ea typeface="Raleway"/>
                <a:cs typeface="Raleway"/>
                <a:sym typeface="Raleway"/>
              </a:rPr>
              <a:t>naix</a:t>
            </a: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-Data mort))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100" b="1" dirty="0" smtClean="0">
                <a:latin typeface="Raleway"/>
                <a:ea typeface="Raleway"/>
                <a:cs typeface="Raleway"/>
                <a:sym typeface="Raleway"/>
              </a:rPr>
              <a:t>Vida, Estudis, formació, lloc de recerca</a:t>
            </a:r>
          </a:p>
          <a:p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vhhbnhfgyn</a:t>
            </a:r>
            <a:r>
              <a:rPr lang="ca-ES" sz="1000" dirty="0" smtClean="0"/>
              <a:t> </a:t>
            </a:r>
            <a:r>
              <a:rPr lang="ca-ES" sz="1000" dirty="0" err="1" smtClean="0"/>
              <a:t>hvdynbdhygnbu</a:t>
            </a:r>
            <a:r>
              <a:rPr lang="ca-ES" sz="1000" dirty="0" smtClean="0"/>
              <a:t> </a:t>
            </a:r>
            <a:r>
              <a:rPr lang="ca-ES" sz="1000" dirty="0" err="1" smtClean="0"/>
              <a:t>bn</a:t>
            </a:r>
            <a:r>
              <a:rPr lang="ca-ES" sz="1000" dirty="0" smtClean="0"/>
              <a:t> </a:t>
            </a:r>
            <a:r>
              <a:rPr lang="ca-ES" sz="1000" dirty="0" err="1" smtClean="0"/>
              <a:t>fdvbn</a:t>
            </a:r>
            <a:r>
              <a:rPr lang="ca-ES" sz="1000" dirty="0" smtClean="0"/>
              <a:t> </a:t>
            </a:r>
            <a:r>
              <a:rPr lang="ca-ES" sz="1000" dirty="0" err="1" smtClean="0"/>
              <a:t>fdh</a:t>
            </a:r>
            <a:r>
              <a:rPr lang="ca-ES" sz="1000" dirty="0" smtClean="0"/>
              <a:t> </a:t>
            </a:r>
            <a:r>
              <a:rPr lang="ca-ES" sz="1000" dirty="0" err="1" smtClean="0"/>
              <a:t>fgdbj</a:t>
            </a:r>
            <a:r>
              <a:rPr lang="ca-ES" sz="1000" dirty="0" smtClean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/>
              <a:t>f </a:t>
            </a:r>
            <a:r>
              <a:rPr lang="ca-ES" sz="1000" dirty="0" err="1"/>
              <a:t>Vdgdfbgfvbgf</a:t>
            </a:r>
            <a:r>
              <a:rPr lang="ca-ES" sz="1000" dirty="0"/>
              <a:t> </a:t>
            </a:r>
            <a:r>
              <a:rPr lang="ca-ES" sz="1000" dirty="0" err="1"/>
              <a:t>vhhbnhfgyn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 smtClean="0"/>
              <a:t>Vdgdfb</a:t>
            </a:r>
            <a:r>
              <a:rPr lang="ca-ES" sz="1000" dirty="0" smtClean="0"/>
              <a:t> </a:t>
            </a:r>
            <a:r>
              <a:rPr lang="ca-ES" sz="1000" dirty="0" err="1" smtClean="0"/>
              <a:t>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100" b="1" dirty="0" smtClean="0"/>
              <a:t>Descobriments més importants</a:t>
            </a:r>
          </a:p>
          <a:p>
            <a:r>
              <a:rPr lang="ca-ES" sz="1000" dirty="0" err="1"/>
              <a:t>ftgjb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 err="1" smtClean="0"/>
              <a:t>vdynbdhygnbu</a:t>
            </a:r>
            <a:r>
              <a:rPr lang="ca-ES" sz="1000" dirty="0" smtClean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tgjb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 smtClean="0"/>
              <a:t>fdvbn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(Nom de </a:t>
            </a:r>
            <a:r>
              <a:rPr lang="en-US" sz="1200" b="1" dirty="0" err="1" smtClean="0">
                <a:latin typeface="Raleway"/>
                <a:ea typeface="Raleway"/>
                <a:cs typeface="Raleway"/>
                <a:sym typeface="Raleway"/>
              </a:rPr>
              <a:t>l’alumne</a:t>
            </a: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/a)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7" name="116 CuadroTexto"/>
          <p:cNvSpPr txBox="1"/>
          <p:nvPr/>
        </p:nvSpPr>
        <p:spPr>
          <a:xfrm>
            <a:off x="8063103" y="16566478"/>
            <a:ext cx="1948252" cy="2031325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a-ES" dirty="0" smtClean="0"/>
          </a:p>
          <a:p>
            <a:pPr algn="ctr"/>
            <a:endParaRPr lang="ca-ES" dirty="0"/>
          </a:p>
          <a:p>
            <a:pPr algn="ctr"/>
            <a:r>
              <a:rPr lang="ca-ES" dirty="0" smtClean="0"/>
              <a:t>Aquí fotografia de l’alumne/a caracteritzat (disfressat) de Investigador/a </a:t>
            </a:r>
            <a:r>
              <a:rPr lang="ca-ES" dirty="0" err="1" smtClean="0"/>
              <a:t>a</a:t>
            </a:r>
            <a:r>
              <a:rPr lang="ca-ES" dirty="0" smtClean="0"/>
              <a:t> qui caracteritza</a:t>
            </a:r>
          </a:p>
          <a:p>
            <a:pPr algn="ctr"/>
            <a:endParaRPr lang="es-ES" dirty="0"/>
          </a:p>
        </p:txBody>
      </p:sp>
      <p:sp>
        <p:nvSpPr>
          <p:cNvPr id="118" name="Google Shape;33;p3"/>
          <p:cNvSpPr/>
          <p:nvPr/>
        </p:nvSpPr>
        <p:spPr>
          <a:xfrm>
            <a:off x="11575696" y="16262769"/>
            <a:ext cx="3378600" cy="47772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34;p3"/>
          <p:cNvSpPr txBox="1"/>
          <p:nvPr/>
        </p:nvSpPr>
        <p:spPr>
          <a:xfrm>
            <a:off x="11608471" y="18652492"/>
            <a:ext cx="3378600" cy="23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 dirty="0" smtClean="0">
                <a:latin typeface="Raleway"/>
                <a:ea typeface="Raleway"/>
                <a:cs typeface="Raleway"/>
                <a:sym typeface="Raleway"/>
              </a:rPr>
              <a:t>Nom i Cognoms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(Data </a:t>
            </a:r>
            <a:r>
              <a:rPr lang="en-US" sz="1800" b="1" dirty="0" err="1" smtClean="0">
                <a:latin typeface="Raleway"/>
                <a:ea typeface="Raleway"/>
                <a:cs typeface="Raleway"/>
                <a:sym typeface="Raleway"/>
              </a:rPr>
              <a:t>naix</a:t>
            </a: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-Data mort))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100" b="1" dirty="0" smtClean="0">
                <a:latin typeface="Raleway"/>
                <a:ea typeface="Raleway"/>
                <a:cs typeface="Raleway"/>
                <a:sym typeface="Raleway"/>
              </a:rPr>
              <a:t>Vida, Estudis, formació, lloc de recerca</a:t>
            </a:r>
          </a:p>
          <a:p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vhhbnhfgyn</a:t>
            </a:r>
            <a:r>
              <a:rPr lang="ca-ES" sz="1000" dirty="0" smtClean="0"/>
              <a:t> </a:t>
            </a:r>
            <a:r>
              <a:rPr lang="ca-ES" sz="1000" dirty="0" err="1" smtClean="0"/>
              <a:t>hvdynbdhygnbu</a:t>
            </a:r>
            <a:r>
              <a:rPr lang="ca-ES" sz="1000" dirty="0" smtClean="0"/>
              <a:t> </a:t>
            </a:r>
            <a:r>
              <a:rPr lang="ca-ES" sz="1000" dirty="0" err="1" smtClean="0"/>
              <a:t>bn</a:t>
            </a:r>
            <a:r>
              <a:rPr lang="ca-ES" sz="1000" dirty="0" smtClean="0"/>
              <a:t> </a:t>
            </a:r>
            <a:r>
              <a:rPr lang="ca-ES" sz="1000" dirty="0" err="1" smtClean="0"/>
              <a:t>fdvbn</a:t>
            </a:r>
            <a:r>
              <a:rPr lang="ca-ES" sz="1000" dirty="0" smtClean="0"/>
              <a:t> </a:t>
            </a:r>
            <a:r>
              <a:rPr lang="ca-ES" sz="1000" dirty="0" err="1" smtClean="0"/>
              <a:t>fdh</a:t>
            </a:r>
            <a:r>
              <a:rPr lang="ca-ES" sz="1000" dirty="0" smtClean="0"/>
              <a:t> </a:t>
            </a:r>
            <a:r>
              <a:rPr lang="ca-ES" sz="1000" dirty="0" err="1" smtClean="0"/>
              <a:t>fgdbj</a:t>
            </a:r>
            <a:r>
              <a:rPr lang="ca-ES" sz="1000" dirty="0" smtClean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/>
              <a:t>f </a:t>
            </a:r>
            <a:r>
              <a:rPr lang="ca-ES" sz="1000" dirty="0" err="1"/>
              <a:t>Vdgdfbgfvbgf</a:t>
            </a:r>
            <a:r>
              <a:rPr lang="ca-ES" sz="1000" dirty="0"/>
              <a:t> </a:t>
            </a:r>
            <a:r>
              <a:rPr lang="ca-ES" sz="1000" dirty="0" err="1"/>
              <a:t>vhhbnhfgyn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 smtClean="0"/>
              <a:t>Vdgdfb</a:t>
            </a:r>
            <a:r>
              <a:rPr lang="ca-ES" sz="1000" dirty="0" smtClean="0"/>
              <a:t> </a:t>
            </a:r>
            <a:r>
              <a:rPr lang="ca-ES" sz="1000" dirty="0" err="1" smtClean="0"/>
              <a:t>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100" b="1" dirty="0" smtClean="0"/>
              <a:t>Descobriments més importants</a:t>
            </a:r>
          </a:p>
          <a:p>
            <a:r>
              <a:rPr lang="ca-ES" sz="1000" dirty="0" err="1"/>
              <a:t>ftgjb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 err="1" smtClean="0"/>
              <a:t>vdynbdhygnbu</a:t>
            </a:r>
            <a:r>
              <a:rPr lang="ca-ES" sz="1000" dirty="0" smtClean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tgjb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 smtClean="0"/>
              <a:t>fdvbn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(Nom de </a:t>
            </a:r>
            <a:r>
              <a:rPr lang="en-US" sz="1200" b="1" dirty="0" err="1" smtClean="0">
                <a:latin typeface="Raleway"/>
                <a:ea typeface="Raleway"/>
                <a:cs typeface="Raleway"/>
                <a:sym typeface="Raleway"/>
              </a:rPr>
              <a:t>l’alumne</a:t>
            </a: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/a)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0" name="119 CuadroTexto"/>
          <p:cNvSpPr txBox="1"/>
          <p:nvPr/>
        </p:nvSpPr>
        <p:spPr>
          <a:xfrm>
            <a:off x="11761707" y="16567601"/>
            <a:ext cx="1948252" cy="2031325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a-ES" dirty="0" smtClean="0"/>
          </a:p>
          <a:p>
            <a:pPr algn="ctr"/>
            <a:endParaRPr lang="ca-ES" dirty="0"/>
          </a:p>
          <a:p>
            <a:pPr algn="ctr"/>
            <a:r>
              <a:rPr lang="ca-ES" dirty="0" smtClean="0"/>
              <a:t>Aquí fotografia de l’alumne/a caracteritzat (disfressat) de Investigador/a </a:t>
            </a:r>
            <a:r>
              <a:rPr lang="ca-ES" dirty="0" err="1" smtClean="0"/>
              <a:t>a</a:t>
            </a:r>
            <a:r>
              <a:rPr lang="ca-ES" dirty="0" smtClean="0"/>
              <a:t> qui caracteritza</a:t>
            </a:r>
          </a:p>
          <a:p>
            <a:pPr algn="ctr"/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/>
          <p:nvPr/>
        </p:nvSpPr>
        <p:spPr>
          <a:xfrm>
            <a:off x="9224903" y="20303900"/>
            <a:ext cx="5362500" cy="676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276225" y="65087"/>
            <a:ext cx="4350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"/>
          <p:cNvSpPr/>
          <p:nvPr/>
        </p:nvSpPr>
        <p:spPr>
          <a:xfrm>
            <a:off x="276225" y="65087"/>
            <a:ext cx="4350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4"/>
          <p:cNvSpPr txBox="1"/>
          <p:nvPr/>
        </p:nvSpPr>
        <p:spPr>
          <a:xfrm>
            <a:off x="1288625" y="-87084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5" name="Google Shape;85;p4"/>
          <p:cNvCxnSpPr/>
          <p:nvPr/>
        </p:nvCxnSpPr>
        <p:spPr>
          <a:xfrm>
            <a:off x="493725" y="20172100"/>
            <a:ext cx="14173200" cy="19200"/>
          </a:xfrm>
          <a:prstGeom prst="straightConnector1">
            <a:avLst/>
          </a:prstGeom>
          <a:noFill/>
          <a:ln w="76200" cap="flat" cmpd="sng">
            <a:solidFill>
              <a:srgbClr val="85200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Google Shape;96;p4"/>
          <p:cNvSpPr txBox="1"/>
          <p:nvPr/>
        </p:nvSpPr>
        <p:spPr>
          <a:xfrm>
            <a:off x="711225" y="-1371479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06" name="Google Shape;106;p4"/>
          <p:cNvSpPr txBox="1"/>
          <p:nvPr/>
        </p:nvSpPr>
        <p:spPr>
          <a:xfrm>
            <a:off x="7662221" y="20201657"/>
            <a:ext cx="69852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veat"/>
                <a:ea typeface="Caveat"/>
                <a:cs typeface="Caveat"/>
                <a:sym typeface="Caveat"/>
              </a:rPr>
              <a:t>Equip </a:t>
            </a:r>
            <a:r>
              <a:rPr lang="en-US" sz="2400" dirty="0" err="1">
                <a:latin typeface="Caveat"/>
                <a:ea typeface="Caveat"/>
                <a:cs typeface="Caveat"/>
                <a:sym typeface="Caveat"/>
              </a:rPr>
              <a:t>d’excavació</a:t>
            </a:r>
            <a:r>
              <a:rPr lang="en-US" sz="2400" dirty="0">
                <a:latin typeface="Caveat"/>
                <a:ea typeface="Caveat"/>
                <a:cs typeface="Caveat"/>
                <a:sym typeface="Caveat"/>
              </a:rPr>
              <a:t> del </a:t>
            </a:r>
            <a:r>
              <a:rPr lang="en-US" sz="2400" dirty="0" err="1">
                <a:latin typeface="Caveat"/>
                <a:ea typeface="Caveat"/>
                <a:cs typeface="Caveat"/>
                <a:sym typeface="Caveat"/>
              </a:rPr>
              <a:t>Jaciment</a:t>
            </a:r>
            <a:r>
              <a:rPr lang="en-US" sz="2400" dirty="0"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en-US" sz="2400" dirty="0" err="1">
                <a:latin typeface="Caveat"/>
                <a:ea typeface="Caveat"/>
                <a:cs typeface="Caveat"/>
                <a:sym typeface="Caveat"/>
              </a:rPr>
              <a:t>Armshtadt</a:t>
            </a:r>
            <a:r>
              <a:rPr lang="en-US" sz="2400" dirty="0">
                <a:latin typeface="Caveat"/>
                <a:ea typeface="Caveat"/>
                <a:cs typeface="Caveat"/>
                <a:sym typeface="Caveat"/>
              </a:rPr>
              <a:t> 3 Delta.</a:t>
            </a:r>
            <a:endParaRPr sz="2400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veat"/>
                <a:ea typeface="Caveat"/>
                <a:cs typeface="Caveat"/>
                <a:sym typeface="Caveat"/>
              </a:rPr>
              <a:t>Primavera 2019.</a:t>
            </a:r>
            <a:endParaRPr sz="2400" dirty="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5" name="Google Shape;33;p3"/>
          <p:cNvSpPr/>
          <p:nvPr/>
        </p:nvSpPr>
        <p:spPr>
          <a:xfrm>
            <a:off x="227938" y="177430"/>
            <a:ext cx="3378600" cy="47772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4;p3"/>
          <p:cNvSpPr txBox="1"/>
          <p:nvPr/>
        </p:nvSpPr>
        <p:spPr>
          <a:xfrm>
            <a:off x="260713" y="2567153"/>
            <a:ext cx="3378600" cy="23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 dirty="0" smtClean="0">
                <a:latin typeface="Raleway"/>
                <a:ea typeface="Raleway"/>
                <a:cs typeface="Raleway"/>
                <a:sym typeface="Raleway"/>
              </a:rPr>
              <a:t>Nom i Cognoms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(Data </a:t>
            </a:r>
            <a:r>
              <a:rPr lang="en-US" sz="1800" b="1" dirty="0" err="1" smtClean="0">
                <a:latin typeface="Raleway"/>
                <a:ea typeface="Raleway"/>
                <a:cs typeface="Raleway"/>
                <a:sym typeface="Raleway"/>
              </a:rPr>
              <a:t>naix</a:t>
            </a: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-Data mort))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100" b="1" dirty="0" smtClean="0">
                <a:latin typeface="Raleway"/>
                <a:ea typeface="Raleway"/>
                <a:cs typeface="Raleway"/>
                <a:sym typeface="Raleway"/>
              </a:rPr>
              <a:t>Vida, Estudis, formació, lloc de recerca</a:t>
            </a:r>
          </a:p>
          <a:p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vhhbnhfgyn</a:t>
            </a:r>
            <a:r>
              <a:rPr lang="ca-ES" sz="1000" dirty="0" smtClean="0"/>
              <a:t> </a:t>
            </a:r>
            <a:r>
              <a:rPr lang="ca-ES" sz="1000" dirty="0" err="1" smtClean="0"/>
              <a:t>hvdynbdhygnbu</a:t>
            </a:r>
            <a:r>
              <a:rPr lang="ca-ES" sz="1000" dirty="0" smtClean="0"/>
              <a:t> </a:t>
            </a:r>
            <a:r>
              <a:rPr lang="ca-ES" sz="1000" dirty="0" err="1" smtClean="0"/>
              <a:t>bn</a:t>
            </a:r>
            <a:r>
              <a:rPr lang="ca-ES" sz="1000" dirty="0" smtClean="0"/>
              <a:t> </a:t>
            </a:r>
            <a:r>
              <a:rPr lang="ca-ES" sz="1000" dirty="0" err="1" smtClean="0"/>
              <a:t>fdvbn</a:t>
            </a:r>
            <a:r>
              <a:rPr lang="ca-ES" sz="1000" dirty="0" smtClean="0"/>
              <a:t> </a:t>
            </a:r>
            <a:r>
              <a:rPr lang="ca-ES" sz="1000" dirty="0" err="1" smtClean="0"/>
              <a:t>fdh</a:t>
            </a:r>
            <a:r>
              <a:rPr lang="ca-ES" sz="1000" dirty="0" smtClean="0"/>
              <a:t> </a:t>
            </a:r>
            <a:r>
              <a:rPr lang="ca-ES" sz="1000" dirty="0" err="1" smtClean="0"/>
              <a:t>fgdbj</a:t>
            </a:r>
            <a:r>
              <a:rPr lang="ca-ES" sz="1000" dirty="0" smtClean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/>
              <a:t>f </a:t>
            </a:r>
            <a:r>
              <a:rPr lang="ca-ES" sz="1000" dirty="0" err="1"/>
              <a:t>Vdgdfbgfvbgf</a:t>
            </a:r>
            <a:r>
              <a:rPr lang="ca-ES" sz="1000" dirty="0"/>
              <a:t> </a:t>
            </a:r>
            <a:r>
              <a:rPr lang="ca-ES" sz="1000" dirty="0" err="1"/>
              <a:t>vhhbnhfgyn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 smtClean="0"/>
              <a:t>Vdgdfb</a:t>
            </a:r>
            <a:r>
              <a:rPr lang="ca-ES" sz="1000" dirty="0" smtClean="0"/>
              <a:t> </a:t>
            </a:r>
            <a:r>
              <a:rPr lang="ca-ES" sz="1000" dirty="0" err="1" smtClean="0"/>
              <a:t>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100" b="1" dirty="0" smtClean="0"/>
              <a:t>Descobriments més importants</a:t>
            </a:r>
          </a:p>
          <a:p>
            <a:r>
              <a:rPr lang="ca-ES" sz="1000" dirty="0" err="1"/>
              <a:t>ftgjb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 err="1" smtClean="0"/>
              <a:t>vdynbdhygnbu</a:t>
            </a:r>
            <a:r>
              <a:rPr lang="ca-ES" sz="1000" dirty="0" smtClean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tgjb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 smtClean="0"/>
              <a:t>fdvbn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(Nom de </a:t>
            </a:r>
            <a:r>
              <a:rPr lang="en-US" sz="1200" b="1" dirty="0" err="1" smtClean="0">
                <a:latin typeface="Raleway"/>
                <a:ea typeface="Raleway"/>
                <a:cs typeface="Raleway"/>
                <a:sym typeface="Raleway"/>
              </a:rPr>
              <a:t>l’alumne</a:t>
            </a: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/a)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413949" y="482262"/>
            <a:ext cx="1948252" cy="2031325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a-ES" dirty="0" smtClean="0"/>
          </a:p>
          <a:p>
            <a:pPr algn="ctr"/>
            <a:endParaRPr lang="ca-ES" dirty="0"/>
          </a:p>
          <a:p>
            <a:pPr algn="ctr"/>
            <a:r>
              <a:rPr lang="ca-ES" dirty="0" smtClean="0"/>
              <a:t>Aquí fotografia de l’alumne/a caracteritzat (disfressat) de Investigador/a </a:t>
            </a:r>
            <a:r>
              <a:rPr lang="ca-ES" dirty="0" err="1" smtClean="0"/>
              <a:t>a</a:t>
            </a:r>
            <a:r>
              <a:rPr lang="ca-ES" dirty="0" smtClean="0"/>
              <a:t> qui caracteritza</a:t>
            </a:r>
          </a:p>
          <a:p>
            <a:pPr algn="ctr"/>
            <a:endParaRPr lang="es-ES" dirty="0"/>
          </a:p>
        </p:txBody>
      </p:sp>
      <p:sp>
        <p:nvSpPr>
          <p:cNvPr id="38" name="Google Shape;33;p3"/>
          <p:cNvSpPr/>
          <p:nvPr/>
        </p:nvSpPr>
        <p:spPr>
          <a:xfrm>
            <a:off x="3998362" y="250707"/>
            <a:ext cx="3378600" cy="47772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4;p3"/>
          <p:cNvSpPr txBox="1"/>
          <p:nvPr/>
        </p:nvSpPr>
        <p:spPr>
          <a:xfrm>
            <a:off x="4031137" y="2640430"/>
            <a:ext cx="3378600" cy="23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 dirty="0" smtClean="0">
                <a:latin typeface="Raleway"/>
                <a:ea typeface="Raleway"/>
                <a:cs typeface="Raleway"/>
                <a:sym typeface="Raleway"/>
              </a:rPr>
              <a:t>Nom i Cognoms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(Data </a:t>
            </a:r>
            <a:r>
              <a:rPr lang="en-US" sz="1800" b="1" dirty="0" err="1" smtClean="0">
                <a:latin typeface="Raleway"/>
                <a:ea typeface="Raleway"/>
                <a:cs typeface="Raleway"/>
                <a:sym typeface="Raleway"/>
              </a:rPr>
              <a:t>naix</a:t>
            </a: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-Data mort))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100" b="1" dirty="0" smtClean="0">
                <a:latin typeface="Raleway"/>
                <a:ea typeface="Raleway"/>
                <a:cs typeface="Raleway"/>
                <a:sym typeface="Raleway"/>
              </a:rPr>
              <a:t>Vida, Estudis, formació, lloc de recerca</a:t>
            </a:r>
          </a:p>
          <a:p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vhhbnhfgyn</a:t>
            </a:r>
            <a:r>
              <a:rPr lang="ca-ES" sz="1000" dirty="0" smtClean="0"/>
              <a:t> </a:t>
            </a:r>
            <a:r>
              <a:rPr lang="ca-ES" sz="1000" dirty="0" err="1" smtClean="0"/>
              <a:t>hvdynbdhygnbu</a:t>
            </a:r>
            <a:r>
              <a:rPr lang="ca-ES" sz="1000" dirty="0" smtClean="0"/>
              <a:t> </a:t>
            </a:r>
            <a:r>
              <a:rPr lang="ca-ES" sz="1000" dirty="0" err="1" smtClean="0"/>
              <a:t>bn</a:t>
            </a:r>
            <a:r>
              <a:rPr lang="ca-ES" sz="1000" dirty="0" smtClean="0"/>
              <a:t> </a:t>
            </a:r>
            <a:r>
              <a:rPr lang="ca-ES" sz="1000" dirty="0" err="1" smtClean="0"/>
              <a:t>fdvbn</a:t>
            </a:r>
            <a:r>
              <a:rPr lang="ca-ES" sz="1000" dirty="0" smtClean="0"/>
              <a:t> </a:t>
            </a:r>
            <a:r>
              <a:rPr lang="ca-ES" sz="1000" dirty="0" err="1" smtClean="0"/>
              <a:t>fdh</a:t>
            </a:r>
            <a:r>
              <a:rPr lang="ca-ES" sz="1000" dirty="0" smtClean="0"/>
              <a:t> </a:t>
            </a:r>
            <a:r>
              <a:rPr lang="ca-ES" sz="1000" dirty="0" err="1" smtClean="0"/>
              <a:t>fgdbj</a:t>
            </a:r>
            <a:r>
              <a:rPr lang="ca-ES" sz="1000" dirty="0" smtClean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/>
              <a:t>f </a:t>
            </a:r>
            <a:r>
              <a:rPr lang="ca-ES" sz="1000" dirty="0" err="1"/>
              <a:t>Vdgdfbgfvbgf</a:t>
            </a:r>
            <a:r>
              <a:rPr lang="ca-ES" sz="1000" dirty="0"/>
              <a:t> </a:t>
            </a:r>
            <a:r>
              <a:rPr lang="ca-ES" sz="1000" dirty="0" err="1"/>
              <a:t>vhhbnhfgyn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 smtClean="0"/>
              <a:t>Vdgdfb</a:t>
            </a:r>
            <a:r>
              <a:rPr lang="ca-ES" sz="1000" dirty="0" smtClean="0"/>
              <a:t> </a:t>
            </a:r>
            <a:r>
              <a:rPr lang="ca-ES" sz="1000" dirty="0" err="1" smtClean="0"/>
              <a:t>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100" b="1" dirty="0" smtClean="0"/>
              <a:t>Descobriments més importants</a:t>
            </a:r>
          </a:p>
          <a:p>
            <a:r>
              <a:rPr lang="ca-ES" sz="1000" dirty="0" err="1"/>
              <a:t>ftgjb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 err="1" smtClean="0"/>
              <a:t>vdynbdhygnbu</a:t>
            </a:r>
            <a:r>
              <a:rPr lang="ca-ES" sz="1000" dirty="0" smtClean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tgjb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 smtClean="0"/>
              <a:t>fdvbn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(Nom de </a:t>
            </a:r>
            <a:r>
              <a:rPr lang="en-US" sz="1200" b="1" dirty="0" err="1" smtClean="0">
                <a:latin typeface="Raleway"/>
                <a:ea typeface="Raleway"/>
                <a:cs typeface="Raleway"/>
                <a:sym typeface="Raleway"/>
              </a:rPr>
              <a:t>l’alumne</a:t>
            </a: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/a)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4184373" y="555539"/>
            <a:ext cx="1948252" cy="2031325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a-ES" dirty="0" smtClean="0"/>
          </a:p>
          <a:p>
            <a:pPr algn="ctr"/>
            <a:endParaRPr lang="ca-ES" dirty="0"/>
          </a:p>
          <a:p>
            <a:pPr algn="ctr"/>
            <a:r>
              <a:rPr lang="ca-ES" dirty="0" smtClean="0"/>
              <a:t>Aquí fotografia de l’alumne/a caracteritzat (disfressat) de Investigador/a </a:t>
            </a:r>
            <a:r>
              <a:rPr lang="ca-ES" dirty="0" err="1" smtClean="0"/>
              <a:t>a</a:t>
            </a:r>
            <a:r>
              <a:rPr lang="ca-ES" dirty="0" smtClean="0"/>
              <a:t> qui caracteritza</a:t>
            </a:r>
          </a:p>
          <a:p>
            <a:pPr algn="ctr"/>
            <a:endParaRPr lang="es-ES" dirty="0"/>
          </a:p>
        </p:txBody>
      </p:sp>
      <p:sp>
        <p:nvSpPr>
          <p:cNvPr id="41" name="Google Shape;33;p3"/>
          <p:cNvSpPr/>
          <p:nvPr/>
        </p:nvSpPr>
        <p:spPr>
          <a:xfrm>
            <a:off x="7728316" y="276264"/>
            <a:ext cx="3378600" cy="47772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4;p3"/>
          <p:cNvSpPr txBox="1"/>
          <p:nvPr/>
        </p:nvSpPr>
        <p:spPr>
          <a:xfrm>
            <a:off x="7761091" y="2665987"/>
            <a:ext cx="3378600" cy="23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 dirty="0" smtClean="0">
                <a:latin typeface="Raleway"/>
                <a:ea typeface="Raleway"/>
                <a:cs typeface="Raleway"/>
                <a:sym typeface="Raleway"/>
              </a:rPr>
              <a:t>Nom i Cognoms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(Data </a:t>
            </a:r>
            <a:r>
              <a:rPr lang="en-US" sz="1800" b="1" dirty="0" err="1" smtClean="0">
                <a:latin typeface="Raleway"/>
                <a:ea typeface="Raleway"/>
                <a:cs typeface="Raleway"/>
                <a:sym typeface="Raleway"/>
              </a:rPr>
              <a:t>naix</a:t>
            </a: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-Data mort))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100" b="1" dirty="0" smtClean="0">
                <a:latin typeface="Raleway"/>
                <a:ea typeface="Raleway"/>
                <a:cs typeface="Raleway"/>
                <a:sym typeface="Raleway"/>
              </a:rPr>
              <a:t>Vida, Estudis, formació, lloc de recerca</a:t>
            </a:r>
          </a:p>
          <a:p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vhhbnhfgyn</a:t>
            </a:r>
            <a:r>
              <a:rPr lang="ca-ES" sz="1000" dirty="0" smtClean="0"/>
              <a:t> </a:t>
            </a:r>
            <a:r>
              <a:rPr lang="ca-ES" sz="1000" dirty="0" err="1" smtClean="0"/>
              <a:t>hvdynbdhygnbu</a:t>
            </a:r>
            <a:r>
              <a:rPr lang="ca-ES" sz="1000" dirty="0" smtClean="0"/>
              <a:t> </a:t>
            </a:r>
            <a:r>
              <a:rPr lang="ca-ES" sz="1000" dirty="0" err="1" smtClean="0"/>
              <a:t>bn</a:t>
            </a:r>
            <a:r>
              <a:rPr lang="ca-ES" sz="1000" dirty="0" smtClean="0"/>
              <a:t> </a:t>
            </a:r>
            <a:r>
              <a:rPr lang="ca-ES" sz="1000" dirty="0" err="1" smtClean="0"/>
              <a:t>fdvbn</a:t>
            </a:r>
            <a:r>
              <a:rPr lang="ca-ES" sz="1000" dirty="0" smtClean="0"/>
              <a:t> </a:t>
            </a:r>
            <a:r>
              <a:rPr lang="ca-ES" sz="1000" dirty="0" err="1" smtClean="0"/>
              <a:t>fdh</a:t>
            </a:r>
            <a:r>
              <a:rPr lang="ca-ES" sz="1000" dirty="0" smtClean="0"/>
              <a:t> </a:t>
            </a:r>
            <a:r>
              <a:rPr lang="ca-ES" sz="1000" dirty="0" err="1" smtClean="0"/>
              <a:t>fgdbj</a:t>
            </a:r>
            <a:r>
              <a:rPr lang="ca-ES" sz="1000" dirty="0" smtClean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/>
              <a:t>f </a:t>
            </a:r>
            <a:r>
              <a:rPr lang="ca-ES" sz="1000" dirty="0" err="1"/>
              <a:t>Vdgdfbgfvbgf</a:t>
            </a:r>
            <a:r>
              <a:rPr lang="ca-ES" sz="1000" dirty="0"/>
              <a:t> </a:t>
            </a:r>
            <a:r>
              <a:rPr lang="ca-ES" sz="1000" dirty="0" err="1"/>
              <a:t>vhhbnhfgyn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 smtClean="0"/>
              <a:t>Vdgdfb</a:t>
            </a:r>
            <a:r>
              <a:rPr lang="ca-ES" sz="1000" dirty="0" smtClean="0"/>
              <a:t> </a:t>
            </a:r>
            <a:r>
              <a:rPr lang="ca-ES" sz="1000" dirty="0" err="1" smtClean="0"/>
              <a:t>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100" b="1" dirty="0" smtClean="0"/>
              <a:t>Descobriments més importants</a:t>
            </a:r>
          </a:p>
          <a:p>
            <a:r>
              <a:rPr lang="ca-ES" sz="1000" dirty="0" err="1"/>
              <a:t>ftgjb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 err="1" smtClean="0"/>
              <a:t>vdynbdhygnbu</a:t>
            </a:r>
            <a:r>
              <a:rPr lang="ca-ES" sz="1000" dirty="0" smtClean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tgjb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 smtClean="0"/>
              <a:t>fdvbn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(Nom de </a:t>
            </a:r>
            <a:r>
              <a:rPr lang="en-US" sz="1200" b="1" dirty="0" err="1" smtClean="0">
                <a:latin typeface="Raleway"/>
                <a:ea typeface="Raleway"/>
                <a:cs typeface="Raleway"/>
                <a:sym typeface="Raleway"/>
              </a:rPr>
              <a:t>l’alumne</a:t>
            </a: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/a)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7914327" y="581096"/>
            <a:ext cx="1948252" cy="2031325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a-ES" dirty="0" smtClean="0"/>
          </a:p>
          <a:p>
            <a:pPr algn="ctr"/>
            <a:endParaRPr lang="ca-ES" dirty="0"/>
          </a:p>
          <a:p>
            <a:pPr algn="ctr"/>
            <a:r>
              <a:rPr lang="ca-ES" dirty="0" smtClean="0"/>
              <a:t>Aquí fotografia de l’alumne/a caracteritzat (disfressat) de Investigador/a </a:t>
            </a:r>
            <a:r>
              <a:rPr lang="ca-ES" dirty="0" err="1" smtClean="0"/>
              <a:t>a</a:t>
            </a:r>
            <a:r>
              <a:rPr lang="ca-ES" dirty="0" smtClean="0"/>
              <a:t> qui caracteritza</a:t>
            </a:r>
          </a:p>
          <a:p>
            <a:pPr algn="ctr"/>
            <a:endParaRPr lang="es-ES" dirty="0"/>
          </a:p>
        </p:txBody>
      </p:sp>
      <p:sp>
        <p:nvSpPr>
          <p:cNvPr id="44" name="Google Shape;33;p3"/>
          <p:cNvSpPr/>
          <p:nvPr/>
        </p:nvSpPr>
        <p:spPr>
          <a:xfrm>
            <a:off x="11426920" y="277387"/>
            <a:ext cx="3378600" cy="47772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34;p3"/>
          <p:cNvSpPr txBox="1"/>
          <p:nvPr/>
        </p:nvSpPr>
        <p:spPr>
          <a:xfrm>
            <a:off x="11459695" y="2667110"/>
            <a:ext cx="3378600" cy="23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 dirty="0" smtClean="0">
                <a:latin typeface="Raleway"/>
                <a:ea typeface="Raleway"/>
                <a:cs typeface="Raleway"/>
                <a:sym typeface="Raleway"/>
              </a:rPr>
              <a:t>Nom i Cognoms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(Data </a:t>
            </a:r>
            <a:r>
              <a:rPr lang="en-US" sz="1800" b="1" dirty="0" err="1" smtClean="0">
                <a:latin typeface="Raleway"/>
                <a:ea typeface="Raleway"/>
                <a:cs typeface="Raleway"/>
                <a:sym typeface="Raleway"/>
              </a:rPr>
              <a:t>naix</a:t>
            </a: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-Data mort))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100" b="1" dirty="0" smtClean="0">
                <a:latin typeface="Raleway"/>
                <a:ea typeface="Raleway"/>
                <a:cs typeface="Raleway"/>
                <a:sym typeface="Raleway"/>
              </a:rPr>
              <a:t>Vida, Estudis, formació, lloc de recerca</a:t>
            </a:r>
          </a:p>
          <a:p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vhhbnhfgyn</a:t>
            </a:r>
            <a:r>
              <a:rPr lang="ca-ES" sz="1000" dirty="0" smtClean="0"/>
              <a:t> </a:t>
            </a:r>
            <a:r>
              <a:rPr lang="ca-ES" sz="1000" dirty="0" err="1" smtClean="0"/>
              <a:t>hvdynbdhygnbu</a:t>
            </a:r>
            <a:r>
              <a:rPr lang="ca-ES" sz="1000" dirty="0" smtClean="0"/>
              <a:t> </a:t>
            </a:r>
            <a:r>
              <a:rPr lang="ca-ES" sz="1000" dirty="0" err="1" smtClean="0"/>
              <a:t>bn</a:t>
            </a:r>
            <a:r>
              <a:rPr lang="ca-ES" sz="1000" dirty="0" smtClean="0"/>
              <a:t> </a:t>
            </a:r>
            <a:r>
              <a:rPr lang="ca-ES" sz="1000" dirty="0" err="1" smtClean="0"/>
              <a:t>fdvbn</a:t>
            </a:r>
            <a:r>
              <a:rPr lang="ca-ES" sz="1000" dirty="0" smtClean="0"/>
              <a:t> </a:t>
            </a:r>
            <a:r>
              <a:rPr lang="ca-ES" sz="1000" dirty="0" err="1" smtClean="0"/>
              <a:t>fdh</a:t>
            </a:r>
            <a:r>
              <a:rPr lang="ca-ES" sz="1000" dirty="0" smtClean="0"/>
              <a:t> </a:t>
            </a:r>
            <a:r>
              <a:rPr lang="ca-ES" sz="1000" dirty="0" err="1" smtClean="0"/>
              <a:t>fgdbj</a:t>
            </a:r>
            <a:r>
              <a:rPr lang="ca-ES" sz="1000" dirty="0" smtClean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/>
              <a:t>f </a:t>
            </a:r>
            <a:r>
              <a:rPr lang="ca-ES" sz="1000" dirty="0" err="1"/>
              <a:t>Vdgdfbgfvbgf</a:t>
            </a:r>
            <a:r>
              <a:rPr lang="ca-ES" sz="1000" dirty="0"/>
              <a:t> </a:t>
            </a:r>
            <a:r>
              <a:rPr lang="ca-ES" sz="1000" dirty="0" err="1"/>
              <a:t>vhhbnhfgyn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 smtClean="0"/>
              <a:t>Vdgdfb</a:t>
            </a:r>
            <a:r>
              <a:rPr lang="ca-ES" sz="1000" dirty="0" smtClean="0"/>
              <a:t> </a:t>
            </a:r>
            <a:r>
              <a:rPr lang="ca-ES" sz="1000" dirty="0" err="1" smtClean="0"/>
              <a:t>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100" b="1" dirty="0" smtClean="0"/>
              <a:t>Descobriments més importants</a:t>
            </a:r>
          </a:p>
          <a:p>
            <a:r>
              <a:rPr lang="ca-ES" sz="1000" dirty="0" err="1"/>
              <a:t>ftgjb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 err="1" smtClean="0"/>
              <a:t>vdynbdhygnbu</a:t>
            </a:r>
            <a:r>
              <a:rPr lang="ca-ES" sz="1000" dirty="0" smtClean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tgjb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 smtClean="0"/>
              <a:t>fdvbn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(Nom de </a:t>
            </a:r>
            <a:r>
              <a:rPr lang="en-US" sz="1200" b="1" dirty="0" err="1" smtClean="0">
                <a:latin typeface="Raleway"/>
                <a:ea typeface="Raleway"/>
                <a:cs typeface="Raleway"/>
                <a:sym typeface="Raleway"/>
              </a:rPr>
              <a:t>l’alumne</a:t>
            </a: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/a)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11612931" y="582219"/>
            <a:ext cx="1948252" cy="2031325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a-ES" dirty="0" smtClean="0"/>
          </a:p>
          <a:p>
            <a:pPr algn="ctr"/>
            <a:endParaRPr lang="ca-ES" dirty="0"/>
          </a:p>
          <a:p>
            <a:pPr algn="ctr"/>
            <a:r>
              <a:rPr lang="ca-ES" dirty="0" smtClean="0"/>
              <a:t>Aquí fotografia de l’alumne/a caracteritzat (disfressat) de Investigador/a </a:t>
            </a:r>
            <a:r>
              <a:rPr lang="ca-ES" dirty="0" err="1" smtClean="0"/>
              <a:t>a</a:t>
            </a:r>
            <a:r>
              <a:rPr lang="ca-ES" dirty="0" smtClean="0"/>
              <a:t> qui caracteritza</a:t>
            </a:r>
          </a:p>
          <a:p>
            <a:pPr algn="ctr"/>
            <a:endParaRPr lang="es-ES" dirty="0"/>
          </a:p>
        </p:txBody>
      </p:sp>
      <p:sp>
        <p:nvSpPr>
          <p:cNvPr id="47" name="Google Shape;33;p3"/>
          <p:cNvSpPr/>
          <p:nvPr/>
        </p:nvSpPr>
        <p:spPr>
          <a:xfrm>
            <a:off x="273421" y="5108131"/>
            <a:ext cx="3378600" cy="47772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34;p3"/>
          <p:cNvSpPr txBox="1"/>
          <p:nvPr/>
        </p:nvSpPr>
        <p:spPr>
          <a:xfrm>
            <a:off x="306196" y="7497854"/>
            <a:ext cx="3378600" cy="23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 dirty="0" smtClean="0">
                <a:latin typeface="Raleway"/>
                <a:ea typeface="Raleway"/>
                <a:cs typeface="Raleway"/>
                <a:sym typeface="Raleway"/>
              </a:rPr>
              <a:t>Nom i Cognoms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(Data </a:t>
            </a:r>
            <a:r>
              <a:rPr lang="en-US" sz="1800" b="1" dirty="0" err="1" smtClean="0">
                <a:latin typeface="Raleway"/>
                <a:ea typeface="Raleway"/>
                <a:cs typeface="Raleway"/>
                <a:sym typeface="Raleway"/>
              </a:rPr>
              <a:t>naix</a:t>
            </a: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-Data mort))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100" b="1" dirty="0" smtClean="0">
                <a:latin typeface="Raleway"/>
                <a:ea typeface="Raleway"/>
                <a:cs typeface="Raleway"/>
                <a:sym typeface="Raleway"/>
              </a:rPr>
              <a:t>Vida, Estudis, formació, lloc de recerca</a:t>
            </a:r>
          </a:p>
          <a:p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vhhbnhfgyn</a:t>
            </a:r>
            <a:r>
              <a:rPr lang="ca-ES" sz="1000" dirty="0" smtClean="0"/>
              <a:t> </a:t>
            </a:r>
            <a:r>
              <a:rPr lang="ca-ES" sz="1000" dirty="0" err="1" smtClean="0"/>
              <a:t>hvdynbdhygnbu</a:t>
            </a:r>
            <a:r>
              <a:rPr lang="ca-ES" sz="1000" dirty="0" smtClean="0"/>
              <a:t> </a:t>
            </a:r>
            <a:r>
              <a:rPr lang="ca-ES" sz="1000" dirty="0" err="1" smtClean="0"/>
              <a:t>bn</a:t>
            </a:r>
            <a:r>
              <a:rPr lang="ca-ES" sz="1000" dirty="0" smtClean="0"/>
              <a:t> </a:t>
            </a:r>
            <a:r>
              <a:rPr lang="ca-ES" sz="1000" dirty="0" err="1" smtClean="0"/>
              <a:t>fdvbn</a:t>
            </a:r>
            <a:r>
              <a:rPr lang="ca-ES" sz="1000" dirty="0" smtClean="0"/>
              <a:t> </a:t>
            </a:r>
            <a:r>
              <a:rPr lang="ca-ES" sz="1000" dirty="0" err="1" smtClean="0"/>
              <a:t>fdh</a:t>
            </a:r>
            <a:r>
              <a:rPr lang="ca-ES" sz="1000" dirty="0" smtClean="0"/>
              <a:t> </a:t>
            </a:r>
            <a:r>
              <a:rPr lang="ca-ES" sz="1000" dirty="0" err="1" smtClean="0"/>
              <a:t>fgdbj</a:t>
            </a:r>
            <a:r>
              <a:rPr lang="ca-ES" sz="1000" dirty="0" smtClean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/>
              <a:t>f </a:t>
            </a:r>
            <a:r>
              <a:rPr lang="ca-ES" sz="1000" dirty="0" err="1"/>
              <a:t>Vdgdfbgfvbgf</a:t>
            </a:r>
            <a:r>
              <a:rPr lang="ca-ES" sz="1000" dirty="0"/>
              <a:t> </a:t>
            </a:r>
            <a:r>
              <a:rPr lang="ca-ES" sz="1000" dirty="0" err="1"/>
              <a:t>vhhbnhfgyn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 smtClean="0"/>
              <a:t>Vdgdfb</a:t>
            </a:r>
            <a:r>
              <a:rPr lang="ca-ES" sz="1000" dirty="0" smtClean="0"/>
              <a:t> </a:t>
            </a:r>
            <a:r>
              <a:rPr lang="ca-ES" sz="1000" dirty="0" err="1" smtClean="0"/>
              <a:t>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100" b="1" dirty="0" smtClean="0"/>
              <a:t>Descobriments més importants</a:t>
            </a:r>
          </a:p>
          <a:p>
            <a:r>
              <a:rPr lang="ca-ES" sz="1000" dirty="0" err="1"/>
              <a:t>ftgjb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 err="1" smtClean="0"/>
              <a:t>vdynbdhygnbu</a:t>
            </a:r>
            <a:r>
              <a:rPr lang="ca-ES" sz="1000" dirty="0" smtClean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tgjb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 smtClean="0"/>
              <a:t>fdvbn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(Nom de </a:t>
            </a:r>
            <a:r>
              <a:rPr lang="en-US" sz="1200" b="1" dirty="0" err="1" smtClean="0">
                <a:latin typeface="Raleway"/>
                <a:ea typeface="Raleway"/>
                <a:cs typeface="Raleway"/>
                <a:sym typeface="Raleway"/>
              </a:rPr>
              <a:t>l’alumne</a:t>
            </a: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/a)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459432" y="5412963"/>
            <a:ext cx="1948252" cy="2031325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a-ES" dirty="0" smtClean="0"/>
          </a:p>
          <a:p>
            <a:pPr algn="ctr"/>
            <a:endParaRPr lang="ca-ES" dirty="0"/>
          </a:p>
          <a:p>
            <a:pPr algn="ctr"/>
            <a:r>
              <a:rPr lang="ca-ES" dirty="0" smtClean="0"/>
              <a:t>Aquí fotografia de l’alumne/a caracteritzat (disfressat) de Investigador/a </a:t>
            </a:r>
            <a:r>
              <a:rPr lang="ca-ES" dirty="0" err="1" smtClean="0"/>
              <a:t>a</a:t>
            </a:r>
            <a:r>
              <a:rPr lang="ca-ES" dirty="0" smtClean="0"/>
              <a:t> qui caracteritza</a:t>
            </a:r>
          </a:p>
          <a:p>
            <a:pPr algn="ctr"/>
            <a:endParaRPr lang="es-ES" dirty="0"/>
          </a:p>
        </p:txBody>
      </p:sp>
      <p:sp>
        <p:nvSpPr>
          <p:cNvPr id="50" name="Google Shape;33;p3"/>
          <p:cNvSpPr/>
          <p:nvPr/>
        </p:nvSpPr>
        <p:spPr>
          <a:xfrm>
            <a:off x="4043845" y="5181408"/>
            <a:ext cx="3378600" cy="47772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34;p3"/>
          <p:cNvSpPr txBox="1"/>
          <p:nvPr/>
        </p:nvSpPr>
        <p:spPr>
          <a:xfrm>
            <a:off x="4076620" y="7571131"/>
            <a:ext cx="3378600" cy="23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 dirty="0" smtClean="0">
                <a:latin typeface="Raleway"/>
                <a:ea typeface="Raleway"/>
                <a:cs typeface="Raleway"/>
                <a:sym typeface="Raleway"/>
              </a:rPr>
              <a:t>Nom i Cognoms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(Data </a:t>
            </a:r>
            <a:r>
              <a:rPr lang="en-US" sz="1800" b="1" dirty="0" err="1" smtClean="0">
                <a:latin typeface="Raleway"/>
                <a:ea typeface="Raleway"/>
                <a:cs typeface="Raleway"/>
                <a:sym typeface="Raleway"/>
              </a:rPr>
              <a:t>naix</a:t>
            </a: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-Data mort))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100" b="1" dirty="0" smtClean="0">
                <a:latin typeface="Raleway"/>
                <a:ea typeface="Raleway"/>
                <a:cs typeface="Raleway"/>
                <a:sym typeface="Raleway"/>
              </a:rPr>
              <a:t>Vida, Estudis, formació, lloc de recerca</a:t>
            </a:r>
          </a:p>
          <a:p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vhhbnhfgyn</a:t>
            </a:r>
            <a:r>
              <a:rPr lang="ca-ES" sz="1000" dirty="0" smtClean="0"/>
              <a:t> </a:t>
            </a:r>
            <a:r>
              <a:rPr lang="ca-ES" sz="1000" dirty="0" err="1" smtClean="0"/>
              <a:t>hvdynbdhygnbu</a:t>
            </a:r>
            <a:r>
              <a:rPr lang="ca-ES" sz="1000" dirty="0" smtClean="0"/>
              <a:t> </a:t>
            </a:r>
            <a:r>
              <a:rPr lang="ca-ES" sz="1000" dirty="0" err="1" smtClean="0"/>
              <a:t>bn</a:t>
            </a:r>
            <a:r>
              <a:rPr lang="ca-ES" sz="1000" dirty="0" smtClean="0"/>
              <a:t> </a:t>
            </a:r>
            <a:r>
              <a:rPr lang="ca-ES" sz="1000" dirty="0" err="1" smtClean="0"/>
              <a:t>fdvbn</a:t>
            </a:r>
            <a:r>
              <a:rPr lang="ca-ES" sz="1000" dirty="0" smtClean="0"/>
              <a:t> </a:t>
            </a:r>
            <a:r>
              <a:rPr lang="ca-ES" sz="1000" dirty="0" err="1" smtClean="0"/>
              <a:t>fdh</a:t>
            </a:r>
            <a:r>
              <a:rPr lang="ca-ES" sz="1000" dirty="0" smtClean="0"/>
              <a:t> </a:t>
            </a:r>
            <a:r>
              <a:rPr lang="ca-ES" sz="1000" dirty="0" err="1" smtClean="0"/>
              <a:t>fgdbj</a:t>
            </a:r>
            <a:r>
              <a:rPr lang="ca-ES" sz="1000" dirty="0" smtClean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/>
              <a:t>f </a:t>
            </a:r>
            <a:r>
              <a:rPr lang="ca-ES" sz="1000" dirty="0" err="1"/>
              <a:t>Vdgdfbgfvbgf</a:t>
            </a:r>
            <a:r>
              <a:rPr lang="ca-ES" sz="1000" dirty="0"/>
              <a:t> </a:t>
            </a:r>
            <a:r>
              <a:rPr lang="ca-ES" sz="1000" dirty="0" err="1"/>
              <a:t>vhhbnhfgyn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 smtClean="0"/>
              <a:t>Vdgdfb</a:t>
            </a:r>
            <a:r>
              <a:rPr lang="ca-ES" sz="1000" dirty="0" smtClean="0"/>
              <a:t> </a:t>
            </a:r>
            <a:r>
              <a:rPr lang="ca-ES" sz="1000" dirty="0" err="1" smtClean="0"/>
              <a:t>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100" b="1" dirty="0" smtClean="0"/>
              <a:t>Descobriments més importants</a:t>
            </a:r>
          </a:p>
          <a:p>
            <a:r>
              <a:rPr lang="ca-ES" sz="1000" dirty="0" err="1"/>
              <a:t>ftgjb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 err="1" smtClean="0"/>
              <a:t>vdynbdhygnbu</a:t>
            </a:r>
            <a:r>
              <a:rPr lang="ca-ES" sz="1000" dirty="0" smtClean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tgjb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 smtClean="0"/>
              <a:t>fdvbn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(Nom de </a:t>
            </a:r>
            <a:r>
              <a:rPr lang="en-US" sz="1200" b="1" dirty="0" err="1" smtClean="0">
                <a:latin typeface="Raleway"/>
                <a:ea typeface="Raleway"/>
                <a:cs typeface="Raleway"/>
                <a:sym typeface="Raleway"/>
              </a:rPr>
              <a:t>l’alumne</a:t>
            </a: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/a)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4229856" y="5486240"/>
            <a:ext cx="1948252" cy="2031325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a-ES" dirty="0" smtClean="0"/>
          </a:p>
          <a:p>
            <a:pPr algn="ctr"/>
            <a:endParaRPr lang="ca-ES" dirty="0"/>
          </a:p>
          <a:p>
            <a:pPr algn="ctr"/>
            <a:r>
              <a:rPr lang="ca-ES" dirty="0" smtClean="0"/>
              <a:t>Aquí fotografia de l’alumne/a caracteritzat (disfressat) de Investigador/a </a:t>
            </a:r>
            <a:r>
              <a:rPr lang="ca-ES" dirty="0" err="1" smtClean="0"/>
              <a:t>a</a:t>
            </a:r>
            <a:r>
              <a:rPr lang="ca-ES" dirty="0" smtClean="0"/>
              <a:t> qui caracteritza</a:t>
            </a:r>
          </a:p>
          <a:p>
            <a:pPr algn="ctr"/>
            <a:endParaRPr lang="es-ES" dirty="0"/>
          </a:p>
        </p:txBody>
      </p:sp>
      <p:sp>
        <p:nvSpPr>
          <p:cNvPr id="53" name="Google Shape;33;p3"/>
          <p:cNvSpPr/>
          <p:nvPr/>
        </p:nvSpPr>
        <p:spPr>
          <a:xfrm>
            <a:off x="7773799" y="5206965"/>
            <a:ext cx="3378600" cy="47772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34;p3"/>
          <p:cNvSpPr txBox="1"/>
          <p:nvPr/>
        </p:nvSpPr>
        <p:spPr>
          <a:xfrm>
            <a:off x="7806574" y="7596688"/>
            <a:ext cx="3378600" cy="23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 dirty="0" smtClean="0">
                <a:latin typeface="Raleway"/>
                <a:ea typeface="Raleway"/>
                <a:cs typeface="Raleway"/>
                <a:sym typeface="Raleway"/>
              </a:rPr>
              <a:t>Nom i Cognoms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(Data </a:t>
            </a:r>
            <a:r>
              <a:rPr lang="en-US" sz="1800" b="1" dirty="0" err="1" smtClean="0">
                <a:latin typeface="Raleway"/>
                <a:ea typeface="Raleway"/>
                <a:cs typeface="Raleway"/>
                <a:sym typeface="Raleway"/>
              </a:rPr>
              <a:t>naix</a:t>
            </a: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-Data mort))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100" b="1" dirty="0" smtClean="0">
                <a:latin typeface="Raleway"/>
                <a:ea typeface="Raleway"/>
                <a:cs typeface="Raleway"/>
                <a:sym typeface="Raleway"/>
              </a:rPr>
              <a:t>Vida, Estudis, formació, lloc de recerca</a:t>
            </a:r>
          </a:p>
          <a:p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vhhbnhfgyn</a:t>
            </a:r>
            <a:r>
              <a:rPr lang="ca-ES" sz="1000" dirty="0" smtClean="0"/>
              <a:t> </a:t>
            </a:r>
            <a:r>
              <a:rPr lang="ca-ES" sz="1000" dirty="0" err="1" smtClean="0"/>
              <a:t>hvdynbdhygnbu</a:t>
            </a:r>
            <a:r>
              <a:rPr lang="ca-ES" sz="1000" dirty="0" smtClean="0"/>
              <a:t> </a:t>
            </a:r>
            <a:r>
              <a:rPr lang="ca-ES" sz="1000" dirty="0" err="1" smtClean="0"/>
              <a:t>bn</a:t>
            </a:r>
            <a:r>
              <a:rPr lang="ca-ES" sz="1000" dirty="0" smtClean="0"/>
              <a:t> </a:t>
            </a:r>
            <a:r>
              <a:rPr lang="ca-ES" sz="1000" dirty="0" err="1" smtClean="0"/>
              <a:t>fdvbn</a:t>
            </a:r>
            <a:r>
              <a:rPr lang="ca-ES" sz="1000" dirty="0" smtClean="0"/>
              <a:t> </a:t>
            </a:r>
            <a:r>
              <a:rPr lang="ca-ES" sz="1000" dirty="0" err="1" smtClean="0"/>
              <a:t>fdh</a:t>
            </a:r>
            <a:r>
              <a:rPr lang="ca-ES" sz="1000" dirty="0" smtClean="0"/>
              <a:t> </a:t>
            </a:r>
            <a:r>
              <a:rPr lang="ca-ES" sz="1000" dirty="0" err="1" smtClean="0"/>
              <a:t>fgdbj</a:t>
            </a:r>
            <a:r>
              <a:rPr lang="ca-ES" sz="1000" dirty="0" smtClean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/>
              <a:t>f </a:t>
            </a:r>
            <a:r>
              <a:rPr lang="ca-ES" sz="1000" dirty="0" err="1"/>
              <a:t>Vdgdfbgfvbgf</a:t>
            </a:r>
            <a:r>
              <a:rPr lang="ca-ES" sz="1000" dirty="0"/>
              <a:t> </a:t>
            </a:r>
            <a:r>
              <a:rPr lang="ca-ES" sz="1000" dirty="0" err="1"/>
              <a:t>vhhbnhfgyn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 smtClean="0"/>
              <a:t>Vdgdfb</a:t>
            </a:r>
            <a:r>
              <a:rPr lang="ca-ES" sz="1000" dirty="0" smtClean="0"/>
              <a:t> </a:t>
            </a:r>
            <a:r>
              <a:rPr lang="ca-ES" sz="1000" dirty="0" err="1" smtClean="0"/>
              <a:t>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100" b="1" dirty="0" smtClean="0"/>
              <a:t>Descobriments més importants</a:t>
            </a:r>
          </a:p>
          <a:p>
            <a:r>
              <a:rPr lang="ca-ES" sz="1000" dirty="0" err="1"/>
              <a:t>ftgjb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 err="1" smtClean="0"/>
              <a:t>vdynbdhygnbu</a:t>
            </a:r>
            <a:r>
              <a:rPr lang="ca-ES" sz="1000" dirty="0" smtClean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tgjb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 smtClean="0"/>
              <a:t>fdvbn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(Nom de </a:t>
            </a:r>
            <a:r>
              <a:rPr lang="en-US" sz="1200" b="1" dirty="0" err="1" smtClean="0">
                <a:latin typeface="Raleway"/>
                <a:ea typeface="Raleway"/>
                <a:cs typeface="Raleway"/>
                <a:sym typeface="Raleway"/>
              </a:rPr>
              <a:t>l’alumne</a:t>
            </a: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/a)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7959810" y="5511797"/>
            <a:ext cx="1948252" cy="2031325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a-ES" dirty="0" smtClean="0"/>
          </a:p>
          <a:p>
            <a:pPr algn="ctr"/>
            <a:endParaRPr lang="ca-ES" dirty="0"/>
          </a:p>
          <a:p>
            <a:pPr algn="ctr"/>
            <a:r>
              <a:rPr lang="ca-ES" dirty="0" smtClean="0"/>
              <a:t>Aquí fotografia de l’alumne/a caracteritzat (disfressat) de Investigador/a </a:t>
            </a:r>
            <a:r>
              <a:rPr lang="ca-ES" dirty="0" err="1" smtClean="0"/>
              <a:t>a</a:t>
            </a:r>
            <a:r>
              <a:rPr lang="ca-ES" dirty="0" smtClean="0"/>
              <a:t> qui caracteritza</a:t>
            </a:r>
          </a:p>
          <a:p>
            <a:pPr algn="ctr"/>
            <a:endParaRPr lang="es-ES" dirty="0"/>
          </a:p>
        </p:txBody>
      </p:sp>
      <p:sp>
        <p:nvSpPr>
          <p:cNvPr id="56" name="Google Shape;33;p3"/>
          <p:cNvSpPr/>
          <p:nvPr/>
        </p:nvSpPr>
        <p:spPr>
          <a:xfrm>
            <a:off x="11472403" y="5208088"/>
            <a:ext cx="3378600" cy="47772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34;p3"/>
          <p:cNvSpPr txBox="1"/>
          <p:nvPr/>
        </p:nvSpPr>
        <p:spPr>
          <a:xfrm>
            <a:off x="11505178" y="7597811"/>
            <a:ext cx="3378600" cy="23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 dirty="0" smtClean="0">
                <a:latin typeface="Raleway"/>
                <a:ea typeface="Raleway"/>
                <a:cs typeface="Raleway"/>
                <a:sym typeface="Raleway"/>
              </a:rPr>
              <a:t>Nom i Cognoms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(Data </a:t>
            </a:r>
            <a:r>
              <a:rPr lang="en-US" sz="1800" b="1" dirty="0" err="1" smtClean="0">
                <a:latin typeface="Raleway"/>
                <a:ea typeface="Raleway"/>
                <a:cs typeface="Raleway"/>
                <a:sym typeface="Raleway"/>
              </a:rPr>
              <a:t>naix</a:t>
            </a: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-Data mort))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100" b="1" dirty="0" smtClean="0">
                <a:latin typeface="Raleway"/>
                <a:ea typeface="Raleway"/>
                <a:cs typeface="Raleway"/>
                <a:sym typeface="Raleway"/>
              </a:rPr>
              <a:t>Vida, Estudis, formació, lloc de recerca</a:t>
            </a:r>
          </a:p>
          <a:p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vhhbnhfgyn</a:t>
            </a:r>
            <a:r>
              <a:rPr lang="ca-ES" sz="1000" dirty="0" smtClean="0"/>
              <a:t> </a:t>
            </a:r>
            <a:r>
              <a:rPr lang="ca-ES" sz="1000" dirty="0" err="1" smtClean="0"/>
              <a:t>hvdynbdhygnbu</a:t>
            </a:r>
            <a:r>
              <a:rPr lang="ca-ES" sz="1000" dirty="0" smtClean="0"/>
              <a:t> </a:t>
            </a:r>
            <a:r>
              <a:rPr lang="ca-ES" sz="1000" dirty="0" err="1" smtClean="0"/>
              <a:t>bn</a:t>
            </a:r>
            <a:r>
              <a:rPr lang="ca-ES" sz="1000" dirty="0" smtClean="0"/>
              <a:t> </a:t>
            </a:r>
            <a:r>
              <a:rPr lang="ca-ES" sz="1000" dirty="0" err="1" smtClean="0"/>
              <a:t>fdvbn</a:t>
            </a:r>
            <a:r>
              <a:rPr lang="ca-ES" sz="1000" dirty="0" smtClean="0"/>
              <a:t> </a:t>
            </a:r>
            <a:r>
              <a:rPr lang="ca-ES" sz="1000" dirty="0" err="1" smtClean="0"/>
              <a:t>fdh</a:t>
            </a:r>
            <a:r>
              <a:rPr lang="ca-ES" sz="1000" dirty="0" smtClean="0"/>
              <a:t> </a:t>
            </a:r>
            <a:r>
              <a:rPr lang="ca-ES" sz="1000" dirty="0" err="1" smtClean="0"/>
              <a:t>fgdbj</a:t>
            </a:r>
            <a:r>
              <a:rPr lang="ca-ES" sz="1000" dirty="0" smtClean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/>
              <a:t>f </a:t>
            </a:r>
            <a:r>
              <a:rPr lang="ca-ES" sz="1000" dirty="0" err="1"/>
              <a:t>Vdgdfbgfvbgf</a:t>
            </a:r>
            <a:r>
              <a:rPr lang="ca-ES" sz="1000" dirty="0"/>
              <a:t> </a:t>
            </a:r>
            <a:r>
              <a:rPr lang="ca-ES" sz="1000" dirty="0" err="1"/>
              <a:t>vhhbnhfgyn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 smtClean="0"/>
              <a:t>Vdgdfb</a:t>
            </a:r>
            <a:r>
              <a:rPr lang="ca-ES" sz="1000" dirty="0" smtClean="0"/>
              <a:t> </a:t>
            </a:r>
            <a:r>
              <a:rPr lang="ca-ES" sz="1000" dirty="0" err="1" smtClean="0"/>
              <a:t>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100" b="1" dirty="0" smtClean="0"/>
              <a:t>Descobriments més importants</a:t>
            </a:r>
          </a:p>
          <a:p>
            <a:r>
              <a:rPr lang="ca-ES" sz="1000" dirty="0" err="1"/>
              <a:t>ftgjb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 err="1" smtClean="0"/>
              <a:t>vdynbdhygnbu</a:t>
            </a:r>
            <a:r>
              <a:rPr lang="ca-ES" sz="1000" dirty="0" smtClean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tgjb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 smtClean="0"/>
              <a:t>fdvbn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(Nom de </a:t>
            </a:r>
            <a:r>
              <a:rPr lang="en-US" sz="1200" b="1" dirty="0" err="1" smtClean="0">
                <a:latin typeface="Raleway"/>
                <a:ea typeface="Raleway"/>
                <a:cs typeface="Raleway"/>
                <a:sym typeface="Raleway"/>
              </a:rPr>
              <a:t>l’alumne</a:t>
            </a: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/a)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11658414" y="5512920"/>
            <a:ext cx="1948252" cy="2031325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a-ES" dirty="0" smtClean="0"/>
          </a:p>
          <a:p>
            <a:pPr algn="ctr"/>
            <a:endParaRPr lang="ca-ES" dirty="0"/>
          </a:p>
          <a:p>
            <a:pPr algn="ctr"/>
            <a:r>
              <a:rPr lang="ca-ES" dirty="0" smtClean="0"/>
              <a:t>Aquí fotografia de l’alumne/a caracteritzat (disfressat) de Investigador/a </a:t>
            </a:r>
            <a:r>
              <a:rPr lang="ca-ES" dirty="0" err="1" smtClean="0"/>
              <a:t>a</a:t>
            </a:r>
            <a:r>
              <a:rPr lang="ca-ES" dirty="0" smtClean="0"/>
              <a:t> qui caracteritza</a:t>
            </a:r>
          </a:p>
          <a:p>
            <a:pPr algn="ctr"/>
            <a:endParaRPr lang="es-ES" dirty="0"/>
          </a:p>
        </p:txBody>
      </p:sp>
      <p:sp>
        <p:nvSpPr>
          <p:cNvPr id="59" name="Google Shape;33;p3"/>
          <p:cNvSpPr/>
          <p:nvPr/>
        </p:nvSpPr>
        <p:spPr>
          <a:xfrm>
            <a:off x="324252" y="10066951"/>
            <a:ext cx="3378600" cy="47772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34;p3"/>
          <p:cNvSpPr txBox="1"/>
          <p:nvPr/>
        </p:nvSpPr>
        <p:spPr>
          <a:xfrm>
            <a:off x="357027" y="12456674"/>
            <a:ext cx="3378600" cy="23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 dirty="0" smtClean="0">
                <a:latin typeface="Raleway"/>
                <a:ea typeface="Raleway"/>
                <a:cs typeface="Raleway"/>
                <a:sym typeface="Raleway"/>
              </a:rPr>
              <a:t>Nom i Cognoms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(Data </a:t>
            </a:r>
            <a:r>
              <a:rPr lang="en-US" sz="1800" b="1" dirty="0" err="1" smtClean="0">
                <a:latin typeface="Raleway"/>
                <a:ea typeface="Raleway"/>
                <a:cs typeface="Raleway"/>
                <a:sym typeface="Raleway"/>
              </a:rPr>
              <a:t>naix</a:t>
            </a: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-Data mort))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100" b="1" dirty="0" smtClean="0">
                <a:latin typeface="Raleway"/>
                <a:ea typeface="Raleway"/>
                <a:cs typeface="Raleway"/>
                <a:sym typeface="Raleway"/>
              </a:rPr>
              <a:t>Vida, Estudis, formació, lloc de recerca</a:t>
            </a:r>
          </a:p>
          <a:p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vhhbnhfgyn</a:t>
            </a:r>
            <a:r>
              <a:rPr lang="ca-ES" sz="1000" dirty="0" smtClean="0"/>
              <a:t> </a:t>
            </a:r>
            <a:r>
              <a:rPr lang="ca-ES" sz="1000" dirty="0" err="1" smtClean="0"/>
              <a:t>hvdynbdhygnbu</a:t>
            </a:r>
            <a:r>
              <a:rPr lang="ca-ES" sz="1000" dirty="0" smtClean="0"/>
              <a:t> </a:t>
            </a:r>
            <a:r>
              <a:rPr lang="ca-ES" sz="1000" dirty="0" err="1" smtClean="0"/>
              <a:t>bn</a:t>
            </a:r>
            <a:r>
              <a:rPr lang="ca-ES" sz="1000" dirty="0" smtClean="0"/>
              <a:t> </a:t>
            </a:r>
            <a:r>
              <a:rPr lang="ca-ES" sz="1000" dirty="0" err="1" smtClean="0"/>
              <a:t>fdvbn</a:t>
            </a:r>
            <a:r>
              <a:rPr lang="ca-ES" sz="1000" dirty="0" smtClean="0"/>
              <a:t> </a:t>
            </a:r>
            <a:r>
              <a:rPr lang="ca-ES" sz="1000" dirty="0" err="1" smtClean="0"/>
              <a:t>fdh</a:t>
            </a:r>
            <a:r>
              <a:rPr lang="ca-ES" sz="1000" dirty="0" smtClean="0"/>
              <a:t> </a:t>
            </a:r>
            <a:r>
              <a:rPr lang="ca-ES" sz="1000" dirty="0" err="1" smtClean="0"/>
              <a:t>fgdbj</a:t>
            </a:r>
            <a:r>
              <a:rPr lang="ca-ES" sz="1000" dirty="0" smtClean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/>
              <a:t>f </a:t>
            </a:r>
            <a:r>
              <a:rPr lang="ca-ES" sz="1000" dirty="0" err="1"/>
              <a:t>Vdgdfbgfvbgf</a:t>
            </a:r>
            <a:r>
              <a:rPr lang="ca-ES" sz="1000" dirty="0"/>
              <a:t> </a:t>
            </a:r>
            <a:r>
              <a:rPr lang="ca-ES" sz="1000" dirty="0" err="1"/>
              <a:t>vhhbnhfgyn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 smtClean="0"/>
              <a:t>Vdgdfb</a:t>
            </a:r>
            <a:r>
              <a:rPr lang="ca-ES" sz="1000" dirty="0" smtClean="0"/>
              <a:t> </a:t>
            </a:r>
            <a:r>
              <a:rPr lang="ca-ES" sz="1000" dirty="0" err="1" smtClean="0"/>
              <a:t>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100" b="1" dirty="0" smtClean="0"/>
              <a:t>Descobriments més importants</a:t>
            </a:r>
          </a:p>
          <a:p>
            <a:r>
              <a:rPr lang="ca-ES" sz="1000" dirty="0" err="1"/>
              <a:t>ftgjb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 err="1" smtClean="0"/>
              <a:t>vdynbdhygnbu</a:t>
            </a:r>
            <a:r>
              <a:rPr lang="ca-ES" sz="1000" dirty="0" smtClean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tgjb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 smtClean="0"/>
              <a:t>fdvbn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(Nom de </a:t>
            </a:r>
            <a:r>
              <a:rPr lang="en-US" sz="1200" b="1" dirty="0" err="1" smtClean="0">
                <a:latin typeface="Raleway"/>
                <a:ea typeface="Raleway"/>
                <a:cs typeface="Raleway"/>
                <a:sym typeface="Raleway"/>
              </a:rPr>
              <a:t>l’alumne</a:t>
            </a: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/a)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510263" y="10371783"/>
            <a:ext cx="1948252" cy="2031325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a-ES" dirty="0" smtClean="0"/>
          </a:p>
          <a:p>
            <a:pPr algn="ctr"/>
            <a:endParaRPr lang="ca-ES" dirty="0"/>
          </a:p>
          <a:p>
            <a:pPr algn="ctr"/>
            <a:r>
              <a:rPr lang="ca-ES" dirty="0" smtClean="0"/>
              <a:t>Aquí fotografia de l’alumne/a caracteritzat (disfressat) de Investigador/a </a:t>
            </a:r>
            <a:r>
              <a:rPr lang="ca-ES" dirty="0" err="1" smtClean="0"/>
              <a:t>a</a:t>
            </a:r>
            <a:r>
              <a:rPr lang="ca-ES" dirty="0" smtClean="0"/>
              <a:t> qui caracteritza</a:t>
            </a:r>
          </a:p>
          <a:p>
            <a:pPr algn="ctr"/>
            <a:endParaRPr lang="es-ES" dirty="0"/>
          </a:p>
        </p:txBody>
      </p:sp>
      <p:sp>
        <p:nvSpPr>
          <p:cNvPr id="62" name="Google Shape;33;p3"/>
          <p:cNvSpPr/>
          <p:nvPr/>
        </p:nvSpPr>
        <p:spPr>
          <a:xfrm>
            <a:off x="4094676" y="10140228"/>
            <a:ext cx="3378600" cy="47772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34;p3"/>
          <p:cNvSpPr txBox="1"/>
          <p:nvPr/>
        </p:nvSpPr>
        <p:spPr>
          <a:xfrm>
            <a:off x="4127451" y="12529951"/>
            <a:ext cx="3378600" cy="23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 dirty="0" smtClean="0">
                <a:latin typeface="Raleway"/>
                <a:ea typeface="Raleway"/>
                <a:cs typeface="Raleway"/>
                <a:sym typeface="Raleway"/>
              </a:rPr>
              <a:t>Nom i Cognoms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(Data </a:t>
            </a:r>
            <a:r>
              <a:rPr lang="en-US" sz="1800" b="1" dirty="0" err="1" smtClean="0">
                <a:latin typeface="Raleway"/>
                <a:ea typeface="Raleway"/>
                <a:cs typeface="Raleway"/>
                <a:sym typeface="Raleway"/>
              </a:rPr>
              <a:t>naix</a:t>
            </a: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-Data mort))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100" b="1" dirty="0" smtClean="0">
                <a:latin typeface="Raleway"/>
                <a:ea typeface="Raleway"/>
                <a:cs typeface="Raleway"/>
                <a:sym typeface="Raleway"/>
              </a:rPr>
              <a:t>Vida, Estudis, formació, lloc de recerca</a:t>
            </a:r>
          </a:p>
          <a:p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vhhbnhfgyn</a:t>
            </a:r>
            <a:r>
              <a:rPr lang="ca-ES" sz="1000" dirty="0" smtClean="0"/>
              <a:t> </a:t>
            </a:r>
            <a:r>
              <a:rPr lang="ca-ES" sz="1000" dirty="0" err="1" smtClean="0"/>
              <a:t>hvdynbdhygnbu</a:t>
            </a:r>
            <a:r>
              <a:rPr lang="ca-ES" sz="1000" dirty="0" smtClean="0"/>
              <a:t> </a:t>
            </a:r>
            <a:r>
              <a:rPr lang="ca-ES" sz="1000" dirty="0" err="1" smtClean="0"/>
              <a:t>bn</a:t>
            </a:r>
            <a:r>
              <a:rPr lang="ca-ES" sz="1000" dirty="0" smtClean="0"/>
              <a:t> </a:t>
            </a:r>
            <a:r>
              <a:rPr lang="ca-ES" sz="1000" dirty="0" err="1" smtClean="0"/>
              <a:t>fdvbn</a:t>
            </a:r>
            <a:r>
              <a:rPr lang="ca-ES" sz="1000" dirty="0" smtClean="0"/>
              <a:t> </a:t>
            </a:r>
            <a:r>
              <a:rPr lang="ca-ES" sz="1000" dirty="0" err="1" smtClean="0"/>
              <a:t>fdh</a:t>
            </a:r>
            <a:r>
              <a:rPr lang="ca-ES" sz="1000" dirty="0" smtClean="0"/>
              <a:t> </a:t>
            </a:r>
            <a:r>
              <a:rPr lang="ca-ES" sz="1000" dirty="0" err="1" smtClean="0"/>
              <a:t>fgdbj</a:t>
            </a:r>
            <a:r>
              <a:rPr lang="ca-ES" sz="1000" dirty="0" smtClean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/>
              <a:t>f </a:t>
            </a:r>
            <a:r>
              <a:rPr lang="ca-ES" sz="1000" dirty="0" err="1"/>
              <a:t>Vdgdfbgfvbgf</a:t>
            </a:r>
            <a:r>
              <a:rPr lang="ca-ES" sz="1000" dirty="0"/>
              <a:t> </a:t>
            </a:r>
            <a:r>
              <a:rPr lang="ca-ES" sz="1000" dirty="0" err="1"/>
              <a:t>vhhbnhfgyn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 smtClean="0"/>
              <a:t>Vdgdfb</a:t>
            </a:r>
            <a:r>
              <a:rPr lang="ca-ES" sz="1000" dirty="0" smtClean="0"/>
              <a:t> </a:t>
            </a:r>
            <a:r>
              <a:rPr lang="ca-ES" sz="1000" dirty="0" err="1" smtClean="0"/>
              <a:t>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100" b="1" dirty="0" smtClean="0"/>
              <a:t>Descobriments més importants</a:t>
            </a:r>
          </a:p>
          <a:p>
            <a:r>
              <a:rPr lang="ca-ES" sz="1000" dirty="0" err="1"/>
              <a:t>ftgjb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 err="1" smtClean="0"/>
              <a:t>vdynbdhygnbu</a:t>
            </a:r>
            <a:r>
              <a:rPr lang="ca-ES" sz="1000" dirty="0" smtClean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tgjb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 smtClean="0"/>
              <a:t>fdvbn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(Nom de </a:t>
            </a:r>
            <a:r>
              <a:rPr lang="en-US" sz="1200" b="1" dirty="0" err="1" smtClean="0">
                <a:latin typeface="Raleway"/>
                <a:ea typeface="Raleway"/>
                <a:cs typeface="Raleway"/>
                <a:sym typeface="Raleway"/>
              </a:rPr>
              <a:t>l’alumne</a:t>
            </a: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/a)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4" name="63 CuadroTexto"/>
          <p:cNvSpPr txBox="1"/>
          <p:nvPr/>
        </p:nvSpPr>
        <p:spPr>
          <a:xfrm>
            <a:off x="4280687" y="10445060"/>
            <a:ext cx="1948252" cy="2031325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a-ES" dirty="0" smtClean="0"/>
          </a:p>
          <a:p>
            <a:pPr algn="ctr"/>
            <a:endParaRPr lang="ca-ES" dirty="0"/>
          </a:p>
          <a:p>
            <a:pPr algn="ctr"/>
            <a:r>
              <a:rPr lang="ca-ES" dirty="0" smtClean="0"/>
              <a:t>Aquí fotografia de l’alumne/a caracteritzat (disfressat) de Investigador/a </a:t>
            </a:r>
            <a:r>
              <a:rPr lang="ca-ES" dirty="0" err="1" smtClean="0"/>
              <a:t>a</a:t>
            </a:r>
            <a:r>
              <a:rPr lang="ca-ES" dirty="0" smtClean="0"/>
              <a:t> qui caracteritza</a:t>
            </a:r>
          </a:p>
          <a:p>
            <a:pPr algn="ctr"/>
            <a:endParaRPr lang="es-ES" dirty="0"/>
          </a:p>
        </p:txBody>
      </p:sp>
      <p:sp>
        <p:nvSpPr>
          <p:cNvPr id="65" name="Google Shape;33;p3"/>
          <p:cNvSpPr/>
          <p:nvPr/>
        </p:nvSpPr>
        <p:spPr>
          <a:xfrm>
            <a:off x="7824630" y="10165785"/>
            <a:ext cx="3378600" cy="47772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34;p3"/>
          <p:cNvSpPr txBox="1"/>
          <p:nvPr/>
        </p:nvSpPr>
        <p:spPr>
          <a:xfrm>
            <a:off x="7857405" y="12555508"/>
            <a:ext cx="3378600" cy="23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 dirty="0" smtClean="0">
                <a:latin typeface="Raleway"/>
                <a:ea typeface="Raleway"/>
                <a:cs typeface="Raleway"/>
                <a:sym typeface="Raleway"/>
              </a:rPr>
              <a:t>Nom i Cognoms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(Data </a:t>
            </a:r>
            <a:r>
              <a:rPr lang="en-US" sz="1800" b="1" dirty="0" err="1" smtClean="0">
                <a:latin typeface="Raleway"/>
                <a:ea typeface="Raleway"/>
                <a:cs typeface="Raleway"/>
                <a:sym typeface="Raleway"/>
              </a:rPr>
              <a:t>naix</a:t>
            </a: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-Data mort))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100" b="1" dirty="0" smtClean="0">
                <a:latin typeface="Raleway"/>
                <a:ea typeface="Raleway"/>
                <a:cs typeface="Raleway"/>
                <a:sym typeface="Raleway"/>
              </a:rPr>
              <a:t>Vida, Estudis, formació, lloc de recerca</a:t>
            </a:r>
          </a:p>
          <a:p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vhhbnhfgyn</a:t>
            </a:r>
            <a:r>
              <a:rPr lang="ca-ES" sz="1000" dirty="0" smtClean="0"/>
              <a:t> </a:t>
            </a:r>
            <a:r>
              <a:rPr lang="ca-ES" sz="1000" dirty="0" err="1" smtClean="0"/>
              <a:t>hvdynbdhygnbu</a:t>
            </a:r>
            <a:r>
              <a:rPr lang="ca-ES" sz="1000" dirty="0" smtClean="0"/>
              <a:t> </a:t>
            </a:r>
            <a:r>
              <a:rPr lang="ca-ES" sz="1000" dirty="0" err="1" smtClean="0"/>
              <a:t>bn</a:t>
            </a:r>
            <a:r>
              <a:rPr lang="ca-ES" sz="1000" dirty="0" smtClean="0"/>
              <a:t> </a:t>
            </a:r>
            <a:r>
              <a:rPr lang="ca-ES" sz="1000" dirty="0" err="1" smtClean="0"/>
              <a:t>fdvbn</a:t>
            </a:r>
            <a:r>
              <a:rPr lang="ca-ES" sz="1000" dirty="0" smtClean="0"/>
              <a:t> </a:t>
            </a:r>
            <a:r>
              <a:rPr lang="ca-ES" sz="1000" dirty="0" err="1" smtClean="0"/>
              <a:t>fdh</a:t>
            </a:r>
            <a:r>
              <a:rPr lang="ca-ES" sz="1000" dirty="0" smtClean="0"/>
              <a:t> </a:t>
            </a:r>
            <a:r>
              <a:rPr lang="ca-ES" sz="1000" dirty="0" err="1" smtClean="0"/>
              <a:t>fgdbj</a:t>
            </a:r>
            <a:r>
              <a:rPr lang="ca-ES" sz="1000" dirty="0" smtClean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/>
              <a:t>f </a:t>
            </a:r>
            <a:r>
              <a:rPr lang="ca-ES" sz="1000" dirty="0" err="1"/>
              <a:t>Vdgdfbgfvbgf</a:t>
            </a:r>
            <a:r>
              <a:rPr lang="ca-ES" sz="1000" dirty="0"/>
              <a:t> </a:t>
            </a:r>
            <a:r>
              <a:rPr lang="ca-ES" sz="1000" dirty="0" err="1"/>
              <a:t>vhhbnhfgyn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 smtClean="0"/>
              <a:t>Vdgdfb</a:t>
            </a:r>
            <a:r>
              <a:rPr lang="ca-ES" sz="1000" dirty="0" smtClean="0"/>
              <a:t> </a:t>
            </a:r>
            <a:r>
              <a:rPr lang="ca-ES" sz="1000" dirty="0" err="1" smtClean="0"/>
              <a:t>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100" b="1" dirty="0" smtClean="0"/>
              <a:t>Descobriments més importants</a:t>
            </a:r>
          </a:p>
          <a:p>
            <a:r>
              <a:rPr lang="ca-ES" sz="1000" dirty="0" err="1"/>
              <a:t>ftgjb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 err="1" smtClean="0"/>
              <a:t>vdynbdhygnbu</a:t>
            </a:r>
            <a:r>
              <a:rPr lang="ca-ES" sz="1000" dirty="0" smtClean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tgjb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 smtClean="0"/>
              <a:t>fdvbn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(Nom de </a:t>
            </a:r>
            <a:r>
              <a:rPr lang="en-US" sz="1200" b="1" dirty="0" err="1" smtClean="0">
                <a:latin typeface="Raleway"/>
                <a:ea typeface="Raleway"/>
                <a:cs typeface="Raleway"/>
                <a:sym typeface="Raleway"/>
              </a:rPr>
              <a:t>l’alumne</a:t>
            </a: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/a)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8010641" y="10470617"/>
            <a:ext cx="1948252" cy="2031325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a-ES" dirty="0" smtClean="0"/>
          </a:p>
          <a:p>
            <a:pPr algn="ctr"/>
            <a:endParaRPr lang="ca-ES" dirty="0"/>
          </a:p>
          <a:p>
            <a:pPr algn="ctr"/>
            <a:r>
              <a:rPr lang="ca-ES" dirty="0" smtClean="0"/>
              <a:t>Aquí fotografia de l’alumne/a caracteritzat (disfressat) de Investigador/a </a:t>
            </a:r>
            <a:r>
              <a:rPr lang="ca-ES" dirty="0" err="1" smtClean="0"/>
              <a:t>a</a:t>
            </a:r>
            <a:r>
              <a:rPr lang="ca-ES" dirty="0" smtClean="0"/>
              <a:t> qui caracteritza</a:t>
            </a:r>
          </a:p>
          <a:p>
            <a:pPr algn="ctr"/>
            <a:endParaRPr lang="es-ES" dirty="0"/>
          </a:p>
        </p:txBody>
      </p:sp>
      <p:sp>
        <p:nvSpPr>
          <p:cNvPr id="68" name="Google Shape;33;p3"/>
          <p:cNvSpPr/>
          <p:nvPr/>
        </p:nvSpPr>
        <p:spPr>
          <a:xfrm>
            <a:off x="11523234" y="10166908"/>
            <a:ext cx="3378600" cy="47772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34;p3"/>
          <p:cNvSpPr txBox="1"/>
          <p:nvPr/>
        </p:nvSpPr>
        <p:spPr>
          <a:xfrm>
            <a:off x="11556009" y="12556631"/>
            <a:ext cx="3378600" cy="23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 dirty="0" smtClean="0">
                <a:latin typeface="Raleway"/>
                <a:ea typeface="Raleway"/>
                <a:cs typeface="Raleway"/>
                <a:sym typeface="Raleway"/>
              </a:rPr>
              <a:t>Nom i Cognoms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(Data </a:t>
            </a:r>
            <a:r>
              <a:rPr lang="en-US" sz="1800" b="1" dirty="0" err="1" smtClean="0">
                <a:latin typeface="Raleway"/>
                <a:ea typeface="Raleway"/>
                <a:cs typeface="Raleway"/>
                <a:sym typeface="Raleway"/>
              </a:rPr>
              <a:t>naix</a:t>
            </a: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-Data mort))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100" b="1" dirty="0" smtClean="0">
                <a:latin typeface="Raleway"/>
                <a:ea typeface="Raleway"/>
                <a:cs typeface="Raleway"/>
                <a:sym typeface="Raleway"/>
              </a:rPr>
              <a:t>Vida, Estudis, formació, lloc de recerca</a:t>
            </a:r>
          </a:p>
          <a:p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vhhbnhfgyn</a:t>
            </a:r>
            <a:r>
              <a:rPr lang="ca-ES" sz="1000" dirty="0" smtClean="0"/>
              <a:t> </a:t>
            </a:r>
            <a:r>
              <a:rPr lang="ca-ES" sz="1000" dirty="0" err="1" smtClean="0"/>
              <a:t>hvdynbdhygnbu</a:t>
            </a:r>
            <a:r>
              <a:rPr lang="ca-ES" sz="1000" dirty="0" smtClean="0"/>
              <a:t> </a:t>
            </a:r>
            <a:r>
              <a:rPr lang="ca-ES" sz="1000" dirty="0" err="1" smtClean="0"/>
              <a:t>bn</a:t>
            </a:r>
            <a:r>
              <a:rPr lang="ca-ES" sz="1000" dirty="0" smtClean="0"/>
              <a:t> </a:t>
            </a:r>
            <a:r>
              <a:rPr lang="ca-ES" sz="1000" dirty="0" err="1" smtClean="0"/>
              <a:t>fdvbn</a:t>
            </a:r>
            <a:r>
              <a:rPr lang="ca-ES" sz="1000" dirty="0" smtClean="0"/>
              <a:t> </a:t>
            </a:r>
            <a:r>
              <a:rPr lang="ca-ES" sz="1000" dirty="0" err="1" smtClean="0"/>
              <a:t>fdh</a:t>
            </a:r>
            <a:r>
              <a:rPr lang="ca-ES" sz="1000" dirty="0" smtClean="0"/>
              <a:t> </a:t>
            </a:r>
            <a:r>
              <a:rPr lang="ca-ES" sz="1000" dirty="0" err="1" smtClean="0"/>
              <a:t>fgdbj</a:t>
            </a:r>
            <a:r>
              <a:rPr lang="ca-ES" sz="1000" dirty="0" smtClean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/>
              <a:t>f </a:t>
            </a:r>
            <a:r>
              <a:rPr lang="ca-ES" sz="1000" dirty="0" err="1"/>
              <a:t>Vdgdfbgfvbgf</a:t>
            </a:r>
            <a:r>
              <a:rPr lang="ca-ES" sz="1000" dirty="0"/>
              <a:t> </a:t>
            </a:r>
            <a:r>
              <a:rPr lang="ca-ES" sz="1000" dirty="0" err="1"/>
              <a:t>vhhbnhfgyn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 smtClean="0"/>
              <a:t>Vdgdfb</a:t>
            </a:r>
            <a:r>
              <a:rPr lang="ca-ES" sz="1000" dirty="0" smtClean="0"/>
              <a:t> </a:t>
            </a:r>
            <a:r>
              <a:rPr lang="ca-ES" sz="1000" dirty="0" err="1" smtClean="0"/>
              <a:t>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100" b="1" dirty="0" smtClean="0"/>
              <a:t>Descobriments més importants</a:t>
            </a:r>
          </a:p>
          <a:p>
            <a:r>
              <a:rPr lang="ca-ES" sz="1000" dirty="0" err="1"/>
              <a:t>ftgjb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 err="1" smtClean="0"/>
              <a:t>vdynbdhygnbu</a:t>
            </a:r>
            <a:r>
              <a:rPr lang="ca-ES" sz="1000" dirty="0" smtClean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tgjb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 smtClean="0"/>
              <a:t>fdvbn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(Nom de </a:t>
            </a:r>
            <a:r>
              <a:rPr lang="en-US" sz="1200" b="1" dirty="0" err="1" smtClean="0">
                <a:latin typeface="Raleway"/>
                <a:ea typeface="Raleway"/>
                <a:cs typeface="Raleway"/>
                <a:sym typeface="Raleway"/>
              </a:rPr>
              <a:t>l’alumne</a:t>
            </a: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/a)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11709245" y="10471740"/>
            <a:ext cx="1948252" cy="2031325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a-ES" dirty="0" smtClean="0"/>
          </a:p>
          <a:p>
            <a:pPr algn="ctr"/>
            <a:endParaRPr lang="ca-ES" dirty="0"/>
          </a:p>
          <a:p>
            <a:pPr algn="ctr"/>
            <a:r>
              <a:rPr lang="ca-ES" dirty="0" smtClean="0"/>
              <a:t>Aquí fotografia de l’alumne/a caracteritzat (disfressat) de Investigador/a </a:t>
            </a:r>
            <a:r>
              <a:rPr lang="ca-ES" dirty="0" err="1" smtClean="0"/>
              <a:t>a</a:t>
            </a:r>
            <a:r>
              <a:rPr lang="ca-ES" dirty="0" smtClean="0"/>
              <a:t> qui caracteritza</a:t>
            </a:r>
          </a:p>
          <a:p>
            <a:pPr algn="ctr"/>
            <a:endParaRPr lang="es-ES" dirty="0"/>
          </a:p>
        </p:txBody>
      </p:sp>
      <p:sp>
        <p:nvSpPr>
          <p:cNvPr id="71" name="Google Shape;33;p3"/>
          <p:cNvSpPr/>
          <p:nvPr/>
        </p:nvSpPr>
        <p:spPr>
          <a:xfrm>
            <a:off x="357027" y="15018508"/>
            <a:ext cx="3378600" cy="47772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34;p3"/>
          <p:cNvSpPr txBox="1"/>
          <p:nvPr/>
        </p:nvSpPr>
        <p:spPr>
          <a:xfrm>
            <a:off x="389802" y="17408231"/>
            <a:ext cx="3378600" cy="23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 dirty="0" smtClean="0">
                <a:latin typeface="Raleway"/>
                <a:ea typeface="Raleway"/>
                <a:cs typeface="Raleway"/>
                <a:sym typeface="Raleway"/>
              </a:rPr>
              <a:t>Nom i Cognoms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(Data </a:t>
            </a:r>
            <a:r>
              <a:rPr lang="en-US" sz="1800" b="1" dirty="0" err="1" smtClean="0">
                <a:latin typeface="Raleway"/>
                <a:ea typeface="Raleway"/>
                <a:cs typeface="Raleway"/>
                <a:sym typeface="Raleway"/>
              </a:rPr>
              <a:t>naix</a:t>
            </a: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-Data mort))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100" b="1" dirty="0" smtClean="0">
                <a:latin typeface="Raleway"/>
                <a:ea typeface="Raleway"/>
                <a:cs typeface="Raleway"/>
                <a:sym typeface="Raleway"/>
              </a:rPr>
              <a:t>Vida, Estudis, formació, lloc de recerca</a:t>
            </a:r>
          </a:p>
          <a:p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vhhbnhfgyn</a:t>
            </a:r>
            <a:r>
              <a:rPr lang="ca-ES" sz="1000" dirty="0" smtClean="0"/>
              <a:t> </a:t>
            </a:r>
            <a:r>
              <a:rPr lang="ca-ES" sz="1000" dirty="0" err="1" smtClean="0"/>
              <a:t>hvdynbdhygnbu</a:t>
            </a:r>
            <a:r>
              <a:rPr lang="ca-ES" sz="1000" dirty="0" smtClean="0"/>
              <a:t> </a:t>
            </a:r>
            <a:r>
              <a:rPr lang="ca-ES" sz="1000" dirty="0" err="1" smtClean="0"/>
              <a:t>bn</a:t>
            </a:r>
            <a:r>
              <a:rPr lang="ca-ES" sz="1000" dirty="0" smtClean="0"/>
              <a:t> </a:t>
            </a:r>
            <a:r>
              <a:rPr lang="ca-ES" sz="1000" dirty="0" err="1" smtClean="0"/>
              <a:t>fdvbn</a:t>
            </a:r>
            <a:r>
              <a:rPr lang="ca-ES" sz="1000" dirty="0" smtClean="0"/>
              <a:t> </a:t>
            </a:r>
            <a:r>
              <a:rPr lang="ca-ES" sz="1000" dirty="0" err="1" smtClean="0"/>
              <a:t>fdh</a:t>
            </a:r>
            <a:r>
              <a:rPr lang="ca-ES" sz="1000" dirty="0" smtClean="0"/>
              <a:t> </a:t>
            </a:r>
            <a:r>
              <a:rPr lang="ca-ES" sz="1000" dirty="0" err="1" smtClean="0"/>
              <a:t>fgdbj</a:t>
            </a:r>
            <a:r>
              <a:rPr lang="ca-ES" sz="1000" dirty="0" smtClean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/>
              <a:t>f </a:t>
            </a:r>
            <a:r>
              <a:rPr lang="ca-ES" sz="1000" dirty="0" err="1"/>
              <a:t>Vdgdfbgfvbgf</a:t>
            </a:r>
            <a:r>
              <a:rPr lang="ca-ES" sz="1000" dirty="0"/>
              <a:t> </a:t>
            </a:r>
            <a:r>
              <a:rPr lang="ca-ES" sz="1000" dirty="0" err="1"/>
              <a:t>vhhbnhfgyn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 smtClean="0"/>
              <a:t>Vdgdfb</a:t>
            </a:r>
            <a:r>
              <a:rPr lang="ca-ES" sz="1000" dirty="0" smtClean="0"/>
              <a:t> </a:t>
            </a:r>
            <a:r>
              <a:rPr lang="ca-ES" sz="1000" dirty="0" err="1" smtClean="0"/>
              <a:t>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100" b="1" dirty="0" smtClean="0"/>
              <a:t>Descobriments més importants</a:t>
            </a:r>
          </a:p>
          <a:p>
            <a:r>
              <a:rPr lang="ca-ES" sz="1000" dirty="0" err="1"/>
              <a:t>ftgjb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 err="1" smtClean="0"/>
              <a:t>vdynbdhygnbu</a:t>
            </a:r>
            <a:r>
              <a:rPr lang="ca-ES" sz="1000" dirty="0" smtClean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tgjb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 smtClean="0"/>
              <a:t>fdvbn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(Nom de </a:t>
            </a:r>
            <a:r>
              <a:rPr lang="en-US" sz="1200" b="1" dirty="0" err="1" smtClean="0">
                <a:latin typeface="Raleway"/>
                <a:ea typeface="Raleway"/>
                <a:cs typeface="Raleway"/>
                <a:sym typeface="Raleway"/>
              </a:rPr>
              <a:t>l’alumne</a:t>
            </a: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/a)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3" name="72 CuadroTexto"/>
          <p:cNvSpPr txBox="1"/>
          <p:nvPr/>
        </p:nvSpPr>
        <p:spPr>
          <a:xfrm>
            <a:off x="543038" y="15323340"/>
            <a:ext cx="1948252" cy="2031325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a-ES" dirty="0" smtClean="0"/>
          </a:p>
          <a:p>
            <a:pPr algn="ctr"/>
            <a:endParaRPr lang="ca-ES" dirty="0"/>
          </a:p>
          <a:p>
            <a:pPr algn="ctr"/>
            <a:r>
              <a:rPr lang="ca-ES" dirty="0" smtClean="0"/>
              <a:t>Aquí fotografia de l’alumne/a caracteritzat (disfressat) de Investigador/a </a:t>
            </a:r>
            <a:r>
              <a:rPr lang="ca-ES" dirty="0" err="1" smtClean="0"/>
              <a:t>a</a:t>
            </a:r>
            <a:r>
              <a:rPr lang="ca-ES" dirty="0" smtClean="0"/>
              <a:t> qui caracteritza</a:t>
            </a:r>
          </a:p>
          <a:p>
            <a:pPr algn="ctr"/>
            <a:endParaRPr lang="es-ES" dirty="0"/>
          </a:p>
        </p:txBody>
      </p:sp>
      <p:sp>
        <p:nvSpPr>
          <p:cNvPr id="74" name="Google Shape;33;p3"/>
          <p:cNvSpPr/>
          <p:nvPr/>
        </p:nvSpPr>
        <p:spPr>
          <a:xfrm>
            <a:off x="4127451" y="15091785"/>
            <a:ext cx="3378600" cy="47772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34;p3"/>
          <p:cNvSpPr txBox="1"/>
          <p:nvPr/>
        </p:nvSpPr>
        <p:spPr>
          <a:xfrm>
            <a:off x="4160226" y="17481508"/>
            <a:ext cx="3378600" cy="23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 dirty="0" smtClean="0">
                <a:latin typeface="Raleway"/>
                <a:ea typeface="Raleway"/>
                <a:cs typeface="Raleway"/>
                <a:sym typeface="Raleway"/>
              </a:rPr>
              <a:t>Nom i Cognoms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(Data </a:t>
            </a:r>
            <a:r>
              <a:rPr lang="en-US" sz="1800" b="1" dirty="0" err="1" smtClean="0">
                <a:latin typeface="Raleway"/>
                <a:ea typeface="Raleway"/>
                <a:cs typeface="Raleway"/>
                <a:sym typeface="Raleway"/>
              </a:rPr>
              <a:t>naix</a:t>
            </a: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-Data mort))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100" b="1" dirty="0" smtClean="0">
                <a:latin typeface="Raleway"/>
                <a:ea typeface="Raleway"/>
                <a:cs typeface="Raleway"/>
                <a:sym typeface="Raleway"/>
              </a:rPr>
              <a:t>Vida, Estudis, formació, lloc de recerca</a:t>
            </a:r>
          </a:p>
          <a:p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vhhbnhfgyn</a:t>
            </a:r>
            <a:r>
              <a:rPr lang="ca-ES" sz="1000" dirty="0" smtClean="0"/>
              <a:t> </a:t>
            </a:r>
            <a:r>
              <a:rPr lang="ca-ES" sz="1000" dirty="0" err="1" smtClean="0"/>
              <a:t>hvdynbdhygnbu</a:t>
            </a:r>
            <a:r>
              <a:rPr lang="ca-ES" sz="1000" dirty="0" smtClean="0"/>
              <a:t> </a:t>
            </a:r>
            <a:r>
              <a:rPr lang="ca-ES" sz="1000" dirty="0" err="1" smtClean="0"/>
              <a:t>bn</a:t>
            </a:r>
            <a:r>
              <a:rPr lang="ca-ES" sz="1000" dirty="0" smtClean="0"/>
              <a:t> </a:t>
            </a:r>
            <a:r>
              <a:rPr lang="ca-ES" sz="1000" dirty="0" err="1" smtClean="0"/>
              <a:t>fdvbn</a:t>
            </a:r>
            <a:r>
              <a:rPr lang="ca-ES" sz="1000" dirty="0" smtClean="0"/>
              <a:t> </a:t>
            </a:r>
            <a:r>
              <a:rPr lang="ca-ES" sz="1000" dirty="0" err="1" smtClean="0"/>
              <a:t>fdh</a:t>
            </a:r>
            <a:r>
              <a:rPr lang="ca-ES" sz="1000" dirty="0" smtClean="0"/>
              <a:t> </a:t>
            </a:r>
            <a:r>
              <a:rPr lang="ca-ES" sz="1000" dirty="0" err="1" smtClean="0"/>
              <a:t>fgdbj</a:t>
            </a:r>
            <a:r>
              <a:rPr lang="ca-ES" sz="1000" dirty="0" smtClean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/>
              <a:t>f </a:t>
            </a:r>
            <a:r>
              <a:rPr lang="ca-ES" sz="1000" dirty="0" err="1"/>
              <a:t>Vdgdfbgfvbgf</a:t>
            </a:r>
            <a:r>
              <a:rPr lang="ca-ES" sz="1000" dirty="0"/>
              <a:t> </a:t>
            </a:r>
            <a:r>
              <a:rPr lang="ca-ES" sz="1000" dirty="0" err="1"/>
              <a:t>vhhbnhfgyn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 smtClean="0"/>
              <a:t>Vdgdfb</a:t>
            </a:r>
            <a:r>
              <a:rPr lang="ca-ES" sz="1000" dirty="0" smtClean="0"/>
              <a:t> </a:t>
            </a:r>
            <a:r>
              <a:rPr lang="ca-ES" sz="1000" dirty="0" err="1" smtClean="0"/>
              <a:t>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100" b="1" dirty="0" smtClean="0"/>
              <a:t>Descobriments més importants</a:t>
            </a:r>
          </a:p>
          <a:p>
            <a:r>
              <a:rPr lang="ca-ES" sz="1000" dirty="0" err="1"/>
              <a:t>ftgjb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 err="1" smtClean="0"/>
              <a:t>vdynbdhygnbu</a:t>
            </a:r>
            <a:r>
              <a:rPr lang="ca-ES" sz="1000" dirty="0" smtClean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tgjb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 smtClean="0"/>
              <a:t>fdvbn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(Nom de </a:t>
            </a:r>
            <a:r>
              <a:rPr lang="en-US" sz="1200" b="1" dirty="0" err="1" smtClean="0">
                <a:latin typeface="Raleway"/>
                <a:ea typeface="Raleway"/>
                <a:cs typeface="Raleway"/>
                <a:sym typeface="Raleway"/>
              </a:rPr>
              <a:t>l’alumne</a:t>
            </a: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/a)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9" name="108 CuadroTexto"/>
          <p:cNvSpPr txBox="1"/>
          <p:nvPr/>
        </p:nvSpPr>
        <p:spPr>
          <a:xfrm>
            <a:off x="4313462" y="15396617"/>
            <a:ext cx="1948252" cy="2031325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a-ES" dirty="0" smtClean="0"/>
          </a:p>
          <a:p>
            <a:pPr algn="ctr"/>
            <a:endParaRPr lang="ca-ES" dirty="0"/>
          </a:p>
          <a:p>
            <a:pPr algn="ctr"/>
            <a:r>
              <a:rPr lang="ca-ES" dirty="0" smtClean="0"/>
              <a:t>Aquí fotografia de l’alumne/a caracteritzat (disfressat) de Investigador/a </a:t>
            </a:r>
            <a:r>
              <a:rPr lang="ca-ES" dirty="0" err="1" smtClean="0"/>
              <a:t>a</a:t>
            </a:r>
            <a:r>
              <a:rPr lang="ca-ES" dirty="0" smtClean="0"/>
              <a:t> qui caracteritza</a:t>
            </a:r>
          </a:p>
          <a:p>
            <a:pPr algn="ctr"/>
            <a:endParaRPr lang="es-ES" dirty="0"/>
          </a:p>
        </p:txBody>
      </p:sp>
      <p:sp>
        <p:nvSpPr>
          <p:cNvPr id="110" name="Google Shape;33;p3"/>
          <p:cNvSpPr/>
          <p:nvPr/>
        </p:nvSpPr>
        <p:spPr>
          <a:xfrm>
            <a:off x="7857405" y="15117342"/>
            <a:ext cx="3378600" cy="47772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34;p3"/>
          <p:cNvSpPr txBox="1"/>
          <p:nvPr/>
        </p:nvSpPr>
        <p:spPr>
          <a:xfrm>
            <a:off x="7890180" y="17507065"/>
            <a:ext cx="3378600" cy="23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 dirty="0" smtClean="0">
                <a:latin typeface="Raleway"/>
                <a:ea typeface="Raleway"/>
                <a:cs typeface="Raleway"/>
                <a:sym typeface="Raleway"/>
              </a:rPr>
              <a:t>Nom i Cognoms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(Data </a:t>
            </a:r>
            <a:r>
              <a:rPr lang="en-US" sz="1800" b="1" dirty="0" err="1" smtClean="0">
                <a:latin typeface="Raleway"/>
                <a:ea typeface="Raleway"/>
                <a:cs typeface="Raleway"/>
                <a:sym typeface="Raleway"/>
              </a:rPr>
              <a:t>naix</a:t>
            </a:r>
            <a:r>
              <a:rPr lang="en-US" sz="1800" b="1" dirty="0" smtClean="0">
                <a:latin typeface="Raleway"/>
                <a:ea typeface="Raleway"/>
                <a:cs typeface="Raleway"/>
                <a:sym typeface="Raleway"/>
              </a:rPr>
              <a:t>-Data mort))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100" b="1" dirty="0" smtClean="0">
                <a:latin typeface="Raleway"/>
                <a:ea typeface="Raleway"/>
                <a:cs typeface="Raleway"/>
                <a:sym typeface="Raleway"/>
              </a:rPr>
              <a:t>Vida, Estudis, formació, lloc de recerca</a:t>
            </a:r>
          </a:p>
          <a:p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vhhbnhfgyn</a:t>
            </a:r>
            <a:r>
              <a:rPr lang="ca-ES" sz="1000" dirty="0" smtClean="0"/>
              <a:t> </a:t>
            </a:r>
            <a:r>
              <a:rPr lang="ca-ES" sz="1000" dirty="0" err="1" smtClean="0"/>
              <a:t>hvdynbdhygnbu</a:t>
            </a:r>
            <a:r>
              <a:rPr lang="ca-ES" sz="1000" dirty="0" smtClean="0"/>
              <a:t> </a:t>
            </a:r>
            <a:r>
              <a:rPr lang="ca-ES" sz="1000" dirty="0" err="1" smtClean="0"/>
              <a:t>bn</a:t>
            </a:r>
            <a:r>
              <a:rPr lang="ca-ES" sz="1000" dirty="0" smtClean="0"/>
              <a:t> </a:t>
            </a:r>
            <a:r>
              <a:rPr lang="ca-ES" sz="1000" dirty="0" err="1" smtClean="0"/>
              <a:t>fdvbn</a:t>
            </a:r>
            <a:r>
              <a:rPr lang="ca-ES" sz="1000" dirty="0" smtClean="0"/>
              <a:t> </a:t>
            </a:r>
            <a:r>
              <a:rPr lang="ca-ES" sz="1000" dirty="0" err="1" smtClean="0"/>
              <a:t>fdh</a:t>
            </a:r>
            <a:r>
              <a:rPr lang="ca-ES" sz="1000" dirty="0" smtClean="0"/>
              <a:t> </a:t>
            </a:r>
            <a:r>
              <a:rPr lang="ca-ES" sz="1000" dirty="0" err="1" smtClean="0"/>
              <a:t>fgdbj</a:t>
            </a:r>
            <a:r>
              <a:rPr lang="ca-ES" sz="1000" dirty="0" smtClean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/>
              <a:t>f </a:t>
            </a:r>
            <a:r>
              <a:rPr lang="ca-ES" sz="1000" dirty="0" err="1"/>
              <a:t>Vdgdfbgfvbgf</a:t>
            </a:r>
            <a:r>
              <a:rPr lang="ca-ES" sz="1000" dirty="0"/>
              <a:t> </a:t>
            </a:r>
            <a:r>
              <a:rPr lang="ca-ES" sz="1000" dirty="0" err="1"/>
              <a:t>vhhbnhfgyn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Vdgdfbgfvbgf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 smtClean="0"/>
              <a:t>Vdgdfb</a:t>
            </a:r>
            <a:r>
              <a:rPr lang="ca-ES" sz="1000" dirty="0" smtClean="0"/>
              <a:t> </a:t>
            </a:r>
            <a:r>
              <a:rPr lang="ca-ES" sz="1000" dirty="0" err="1" smtClean="0"/>
              <a:t>gfvbgf</a:t>
            </a:r>
            <a:r>
              <a:rPr lang="ca-ES" sz="1000" dirty="0" smtClean="0"/>
              <a:t> </a:t>
            </a:r>
            <a:r>
              <a:rPr lang="ca-ES" sz="1000" dirty="0" err="1" smtClean="0"/>
              <a:t>vhhbn</a:t>
            </a:r>
            <a:r>
              <a:rPr lang="ca-ES" sz="1000" dirty="0" smtClean="0"/>
              <a:t> </a:t>
            </a:r>
            <a:r>
              <a:rPr lang="ca-ES" sz="1000" dirty="0" err="1" smtClean="0"/>
              <a:t>hfgyn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100" b="1" dirty="0" smtClean="0"/>
              <a:t>Descobriments més importants</a:t>
            </a:r>
          </a:p>
          <a:p>
            <a:r>
              <a:rPr lang="ca-ES" sz="1000" dirty="0" err="1"/>
              <a:t>ftgjb</a:t>
            </a:r>
            <a:r>
              <a:rPr lang="ca-ES" sz="1000" dirty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 smtClean="0"/>
              <a:t>ftgjb</a:t>
            </a:r>
            <a:r>
              <a:rPr lang="ca-ES" sz="1000" dirty="0" smtClean="0"/>
              <a:t> </a:t>
            </a:r>
            <a:r>
              <a:rPr lang="ca-ES" sz="1000" dirty="0" err="1" smtClean="0"/>
              <a:t>vdynbdhygnbu</a:t>
            </a:r>
            <a:r>
              <a:rPr lang="ca-ES" sz="1000" dirty="0" smtClean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/>
              <a:t>fdvbn</a:t>
            </a:r>
            <a:r>
              <a:rPr lang="ca-ES" sz="1000" dirty="0"/>
              <a:t> </a:t>
            </a:r>
            <a:r>
              <a:rPr lang="ca-ES" sz="1000" dirty="0" err="1"/>
              <a:t>fdh</a:t>
            </a:r>
            <a:r>
              <a:rPr lang="ca-ES" sz="1000" dirty="0"/>
              <a:t> </a:t>
            </a:r>
            <a:r>
              <a:rPr lang="ca-ES" sz="1000" dirty="0" err="1"/>
              <a:t>fgdbj</a:t>
            </a:r>
            <a:r>
              <a:rPr lang="ca-ES" sz="1000" dirty="0"/>
              <a:t> </a:t>
            </a:r>
            <a:r>
              <a:rPr lang="ca-ES" sz="1000" dirty="0" err="1"/>
              <a:t>ftgjb</a:t>
            </a:r>
            <a:r>
              <a:rPr lang="ca-ES" sz="1000" dirty="0"/>
              <a:t> f </a:t>
            </a:r>
            <a:r>
              <a:rPr lang="ca-ES" sz="1000" dirty="0" err="1" smtClean="0"/>
              <a:t>tgjb</a:t>
            </a:r>
            <a:r>
              <a:rPr lang="ca-ES" sz="1000" dirty="0" smtClean="0"/>
              <a:t> </a:t>
            </a:r>
            <a:r>
              <a:rPr lang="ca-ES" sz="1000" dirty="0" err="1"/>
              <a:t>hvdynbdhygnbu</a:t>
            </a:r>
            <a:r>
              <a:rPr lang="ca-ES" sz="1000" dirty="0"/>
              <a:t> </a:t>
            </a:r>
            <a:r>
              <a:rPr lang="ca-ES" sz="1000" dirty="0" err="1"/>
              <a:t>bn</a:t>
            </a:r>
            <a:r>
              <a:rPr lang="ca-ES" sz="1000" dirty="0"/>
              <a:t> </a:t>
            </a:r>
            <a:r>
              <a:rPr lang="ca-ES" sz="1000" dirty="0" err="1" smtClean="0"/>
              <a:t>fdvbn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(Nom de </a:t>
            </a:r>
            <a:r>
              <a:rPr lang="en-US" sz="1200" b="1" dirty="0" err="1" smtClean="0">
                <a:latin typeface="Raleway"/>
                <a:ea typeface="Raleway"/>
                <a:cs typeface="Raleway"/>
                <a:sym typeface="Raleway"/>
              </a:rPr>
              <a:t>l’alumne</a:t>
            </a:r>
            <a:r>
              <a:rPr lang="en-US" sz="1200" b="1" dirty="0" smtClean="0">
                <a:latin typeface="Raleway"/>
                <a:ea typeface="Raleway"/>
                <a:cs typeface="Raleway"/>
                <a:sym typeface="Raleway"/>
              </a:rPr>
              <a:t>/a)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2" name="111 CuadroTexto"/>
          <p:cNvSpPr txBox="1"/>
          <p:nvPr/>
        </p:nvSpPr>
        <p:spPr>
          <a:xfrm>
            <a:off x="8043416" y="15422174"/>
            <a:ext cx="1948252" cy="2031325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a-ES" dirty="0" smtClean="0"/>
          </a:p>
          <a:p>
            <a:pPr algn="ctr"/>
            <a:endParaRPr lang="ca-ES" dirty="0"/>
          </a:p>
          <a:p>
            <a:pPr algn="ctr"/>
            <a:r>
              <a:rPr lang="ca-ES" dirty="0" smtClean="0"/>
              <a:t>Aquí fotografia de l’alumne/a caracteritzat (disfressat) de Investigador/a </a:t>
            </a:r>
            <a:r>
              <a:rPr lang="ca-ES" dirty="0" err="1" smtClean="0"/>
              <a:t>a</a:t>
            </a:r>
            <a:r>
              <a:rPr lang="ca-ES" dirty="0" smtClean="0"/>
              <a:t> qui caracteritza</a:t>
            </a:r>
          </a:p>
          <a:p>
            <a:pPr algn="ctr"/>
            <a:endParaRPr lang="es-ES" dirty="0"/>
          </a:p>
        </p:txBody>
      </p:sp>
      <p:sp>
        <p:nvSpPr>
          <p:cNvPr id="116" name="Google Shape;103;p4"/>
          <p:cNvSpPr/>
          <p:nvPr/>
        </p:nvSpPr>
        <p:spPr>
          <a:xfrm>
            <a:off x="11530168" y="15147743"/>
            <a:ext cx="3378600" cy="47772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4;p4"/>
          <p:cNvSpPr txBox="1"/>
          <p:nvPr/>
        </p:nvSpPr>
        <p:spPr>
          <a:xfrm>
            <a:off x="11754268" y="17875866"/>
            <a:ext cx="2930400" cy="20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Jaume BertranPetit (1952-viu)</a:t>
            </a:r>
            <a:endParaRPr sz="18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latin typeface="Raleway"/>
                <a:ea typeface="Raleway"/>
                <a:cs typeface="Raleway"/>
                <a:sym typeface="Raleway"/>
              </a:rPr>
              <a:t>Professor i investigador a la Universitat Pompeu Fabra. Especialitzat en l’estudi genètic de l’evolució, va descobrir que en un període arcaic hi hagué una fusió dels antencessors de l’Homo sapiens amb una altra espècie d’homínid a Oceania. . </a:t>
            </a:r>
            <a:endParaRPr sz="8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Raleway"/>
                <a:ea typeface="Raleway"/>
                <a:cs typeface="Raleway"/>
                <a:sym typeface="Raleway"/>
              </a:rPr>
              <a:t>(Jordi Domènech)</a:t>
            </a:r>
            <a:endParaRPr sz="1200" b="1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8" name="Google Shape;10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62018" y="15381341"/>
            <a:ext cx="1765150" cy="235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3108</Words>
  <Application>Microsoft Office PowerPoint</Application>
  <PresentationFormat>Personalizado</PresentationFormat>
  <Paragraphs>289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</vt:lpstr>
      <vt:lpstr>Raleway</vt:lpstr>
      <vt:lpstr>Caveat</vt:lpstr>
      <vt:lpstr>Pacifico</vt:lpstr>
      <vt:lpstr>Calibri</vt:lpstr>
      <vt:lpstr>Times New Roman</vt:lpstr>
      <vt:lpstr>POI_THEME_TEMPLATE_DESIGN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jORDI dOMÈNECH</dc:creator>
  <cp:lastModifiedBy>jORDI dOMÈNECH</cp:lastModifiedBy>
  <cp:revision>4</cp:revision>
  <dcterms:modified xsi:type="dcterms:W3CDTF">2020-01-12T18:52:37Z</dcterms:modified>
</cp:coreProperties>
</file>