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es-ES"/>
    </a:defPPr>
    <a:lvl1pPr algn="l" defTabSz="1279525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639763" indent="-182563" algn="l" defTabSz="1279525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1279525" indent="-365125" algn="l" defTabSz="1279525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919288" indent="-547688" algn="l" defTabSz="1279525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2559050" indent="-730250" algn="l" defTabSz="1279525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2322" y="-102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20090" y="3976795"/>
            <a:ext cx="8161020" cy="274404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ED966-19B0-4EBA-A4AA-2F7E9C329516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3E93A-8AD5-431F-817C-4B649F0361C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9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526B5-7BF3-480A-92D3-ACDB27EA746C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58BB5-0985-47A6-BDFE-3A2780619B5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839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746220" y="717127"/>
            <a:ext cx="3023711" cy="1529376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71751" y="717127"/>
            <a:ext cx="8914448" cy="1529376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3E564-7CF5-49C1-AA91-2F05FBB5976E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051B9-5F51-4D80-92E0-6038ACD8052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6718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9EFE3-38CD-4F60-89B0-5176EA9EEE5C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EFDD1-6664-496B-846B-EFE24E945DA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2589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8429" y="8226215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515C9-DA2B-4CD3-935E-4DA976A7D8E4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0EF28-8242-4998-9EE0-71F4B7F96DA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7282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71752" y="4181264"/>
            <a:ext cx="5969079" cy="11829627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800850" y="4181264"/>
            <a:ext cx="5969080" cy="11829627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B24BC-DDEE-407A-980A-20E898CF4A50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861FA-6160-4BF2-9C03-AD1C1791CB4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446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0060" y="512657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80061" y="2865545"/>
            <a:ext cx="4242197" cy="1194223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0061" y="4059768"/>
            <a:ext cx="4242197" cy="7375737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877277" y="2865545"/>
            <a:ext cx="4243864" cy="1194223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877277" y="4059768"/>
            <a:ext cx="4243864" cy="7375737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70141-F4FE-4251-BED4-9D90864A7A3B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83015-03DD-44A8-A0CC-D4F7FC9BE44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7878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16F07-CD05-404B-A7EE-66D171C0050B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DA50C-8FC0-4A81-B248-33FFFD18ECE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5634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18A2D-4942-41B3-9EE5-0A18445FDDCD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CFBD3-64E2-4D85-8B2C-4EB7D7F6045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5965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0061" y="509693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753802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69F6B-4F9A-40F7-8D77-9580B3730BED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3BA98-54F7-4BC8-AC0B-C26CD8CE1DB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7226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 rtlCol="0">
            <a:normAutofit/>
          </a:bodyPr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DC29A-BC4E-47C0-A449-F08FB4277018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75F03-DF59-493C-A6CE-F93244BFC0A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2091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79425" y="512763"/>
            <a:ext cx="864235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79425" y="2987675"/>
            <a:ext cx="8642350" cy="844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79425" y="11864975"/>
            <a:ext cx="2241550" cy="681038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 defTabSz="1280160" fontAlgn="auto">
              <a:spcBef>
                <a:spcPts val="0"/>
              </a:spcBef>
              <a:spcAft>
                <a:spcPts val="0"/>
              </a:spcAft>
              <a:defRPr sz="17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7EF1B1-3D74-4E0B-9953-BE1A28ED2F56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279775" y="11864975"/>
            <a:ext cx="3041650" cy="681038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 defTabSz="1280160" fontAlgn="auto">
              <a:spcBef>
                <a:spcPts val="0"/>
              </a:spcBef>
              <a:spcAft>
                <a:spcPts val="0"/>
              </a:spcAft>
              <a:defRPr sz="17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80225" y="11864975"/>
            <a:ext cx="2241550" cy="681038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 defTabSz="1280160" fontAlgn="auto">
              <a:spcBef>
                <a:spcPts val="0"/>
              </a:spcBef>
              <a:spcAft>
                <a:spcPts val="0"/>
              </a:spcAft>
              <a:defRPr sz="17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91FC255-0BFB-426E-9BAE-3F2477904C6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79525" rtl="0" fontAlgn="base">
        <a:spcBef>
          <a:spcPct val="0"/>
        </a:spcBef>
        <a:spcAft>
          <a:spcPct val="0"/>
        </a:spcAft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2pPr>
      <a:lvl3pPr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3pPr>
      <a:lvl4pPr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4pPr>
      <a:lvl5pPr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5pPr>
      <a:lvl6pPr marL="4572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6pPr>
      <a:lvl7pPr marL="9144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7pPr>
      <a:lvl8pPr marL="13716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8pPr>
      <a:lvl9pPr marL="18288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9pPr>
    </p:titleStyle>
    <p:bodyStyle>
      <a:lvl1pPr marL="479425" indent="-479425" algn="l" defTabSz="1279525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813" indent="-400050" algn="l" defTabSz="1279525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19088" algn="l" defTabSz="1279525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963" indent="-319088" algn="l" defTabSz="1279525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725" indent="-319088" algn="l" defTabSz="1279525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63525" y="249238"/>
            <a:ext cx="4537075" cy="54784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dirty="0">
                <a:latin typeface="+mn-lt"/>
                <a:cs typeface="+mn-cs"/>
              </a:rPr>
              <a:t>   </a:t>
            </a:r>
            <a:r>
              <a:rPr lang="ca-ES" b="1" dirty="0">
                <a:latin typeface="+mn-lt"/>
                <a:cs typeface="+mn-cs"/>
              </a:rPr>
              <a:t>CONTEXT</a:t>
            </a: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945063" y="279400"/>
            <a:ext cx="4535487" cy="54784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dirty="0">
                <a:latin typeface="+mn-lt"/>
                <a:cs typeface="+mn-cs"/>
              </a:rPr>
              <a:t>   </a:t>
            </a:r>
            <a:r>
              <a:rPr lang="ca-ES" b="1" dirty="0">
                <a:latin typeface="+mn-lt"/>
                <a:cs typeface="+mn-cs"/>
              </a:rPr>
              <a:t>Descripció</a:t>
            </a: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92100" y="6977063"/>
            <a:ext cx="9188450" cy="47085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b="1" dirty="0">
                <a:latin typeface="+mn-lt"/>
                <a:cs typeface="+mn-cs"/>
              </a:rPr>
              <a:t>   Etapa de l’evolució Humana</a:t>
            </a: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92100" y="11944350"/>
            <a:ext cx="9188450" cy="754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dirty="0">
                <a:latin typeface="+mn-lt"/>
                <a:cs typeface="+mn-cs"/>
              </a:rPr>
              <a:t>  </a:t>
            </a:r>
            <a:r>
              <a:rPr lang="ca-ES" b="1" dirty="0">
                <a:latin typeface="+mn-lt"/>
                <a:cs typeface="+mn-cs"/>
              </a:rPr>
              <a:t>Jaciment </a:t>
            </a:r>
            <a:r>
              <a:rPr lang="ca-ES" b="1" dirty="0" err="1">
                <a:latin typeface="+mn-lt"/>
                <a:cs typeface="+mn-cs"/>
              </a:rPr>
              <a:t>Armshtadt</a:t>
            </a:r>
            <a:r>
              <a:rPr lang="ca-ES" b="1" dirty="0">
                <a:latin typeface="+mn-lt"/>
                <a:cs typeface="+mn-cs"/>
              </a:rPr>
              <a:t> 3 Delta</a:t>
            </a: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1800" dirty="0">
                <a:latin typeface="+mn-lt"/>
                <a:cs typeface="+mn-cs"/>
              </a:rPr>
              <a:t>Mostra museïtzada per: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50838" y="6040438"/>
            <a:ext cx="9129712" cy="58578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dirty="0">
                <a:latin typeface="+mn-lt"/>
                <a:cs typeface="+mn-cs"/>
              </a:rPr>
              <a:t>   </a:t>
            </a:r>
            <a:r>
              <a:rPr lang="ca-ES" sz="3200" b="1" dirty="0">
                <a:latin typeface="+mn-lt"/>
                <a:cs typeface="+mn-cs"/>
              </a:rPr>
              <a:t>NOM de L’OBJECTE (Mandíbula, punta fletxa...</a:t>
            </a:r>
            <a:endParaRPr lang="ca-ES" sz="36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28</Words>
  <Application>Microsoft Office PowerPoint</Application>
  <PresentationFormat>Papel A3 (297 x 420 mm)</PresentationFormat>
  <Paragraphs>37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Arial</vt:lpstr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jORDI dOMÈNECH</dc:creator>
  <cp:lastModifiedBy>jORDI dOMÈNECH</cp:lastModifiedBy>
  <cp:revision>3</cp:revision>
  <dcterms:created xsi:type="dcterms:W3CDTF">2020-02-13T11:20:09Z</dcterms:created>
  <dcterms:modified xsi:type="dcterms:W3CDTF">2021-02-09T12:01:06Z</dcterms:modified>
</cp:coreProperties>
</file>