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s-E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240" y="-37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92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693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746220" y="717127"/>
            <a:ext cx="3023711" cy="1529376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1751" y="717127"/>
            <a:ext cx="8914448" cy="1529376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315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972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985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71752" y="4181264"/>
            <a:ext cx="5969079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800850" y="4181264"/>
            <a:ext cx="5969080" cy="1182962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96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0061" y="2865545"/>
            <a:ext cx="4242197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0061" y="4059768"/>
            <a:ext cx="4242197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77277" y="4059768"/>
            <a:ext cx="4243864" cy="737573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939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291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5786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80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63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7AE0A-3296-452D-B9D9-7FD359297DF6}" type="datetimeFigureOut">
              <a:rPr lang="es-ES" smtClean="0"/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5A822-29C1-41FE-AF00-183812F5BE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52128" y="352128"/>
            <a:ext cx="80648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Jaciment </a:t>
            </a:r>
            <a:r>
              <a:rPr lang="ca-ES" b="1" dirty="0" err="1" smtClean="0"/>
              <a:t>Armshtadt</a:t>
            </a:r>
            <a:r>
              <a:rPr lang="ca-ES" b="1" dirty="0" smtClean="0"/>
              <a:t> 3-Delta-</a:t>
            </a:r>
            <a:r>
              <a:rPr lang="ca-ES" b="1" dirty="0" smtClean="0">
                <a:solidFill>
                  <a:schemeClr val="bg1">
                    <a:lumMod val="65000"/>
                  </a:schemeClr>
                </a:solidFill>
              </a:rPr>
              <a:t>_(completar el nom)</a:t>
            </a:r>
            <a:endParaRPr lang="es-E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52128" y="833596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/>
              <a:t>Dissenyadors del jaciment: </a:t>
            </a:r>
            <a:r>
              <a:rPr lang="ca-ES" sz="1600" dirty="0" smtClean="0">
                <a:solidFill>
                  <a:schemeClr val="bg1">
                    <a:lumMod val="65000"/>
                  </a:schemeClr>
                </a:solidFill>
              </a:rPr>
              <a:t>noms dels membre de l’equip</a:t>
            </a:r>
            <a:endParaRPr lang="es-E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7" name="26 Grupo"/>
          <p:cNvGrpSpPr/>
          <p:nvPr/>
        </p:nvGrpSpPr>
        <p:grpSpPr>
          <a:xfrm>
            <a:off x="528928" y="1288232"/>
            <a:ext cx="5999863" cy="8568953"/>
            <a:chOff x="528928" y="1288232"/>
            <a:chExt cx="5999863" cy="8568953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928" y="1288233"/>
              <a:ext cx="5999863" cy="85689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5 Rectángulo"/>
            <p:cNvSpPr/>
            <p:nvPr/>
          </p:nvSpPr>
          <p:spPr>
            <a:xfrm>
              <a:off x="552128" y="1288232"/>
              <a:ext cx="5832648" cy="856895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552128" y="1288232"/>
              <a:ext cx="2916324" cy="856895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552128" y="5572708"/>
              <a:ext cx="5832648" cy="428447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552128" y="3304456"/>
              <a:ext cx="5832648" cy="428447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1026" name="Picture 2" descr="Resultado de imagen de mapa mundo blanco negr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28" y="10041297"/>
            <a:ext cx="5832647" cy="262419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Elipse"/>
          <p:cNvSpPr/>
          <p:nvPr/>
        </p:nvSpPr>
        <p:spPr>
          <a:xfrm>
            <a:off x="1272208" y="1064927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4" name="23 Grupo"/>
          <p:cNvGrpSpPr/>
          <p:nvPr/>
        </p:nvGrpSpPr>
        <p:grpSpPr>
          <a:xfrm>
            <a:off x="6528792" y="10041296"/>
            <a:ext cx="3024336" cy="2624200"/>
            <a:chOff x="6528792" y="10041296"/>
            <a:chExt cx="3024336" cy="262420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28992" y="10088952"/>
              <a:ext cx="665003" cy="2528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2018" y="10041296"/>
              <a:ext cx="726894" cy="2534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12 Rectángulo"/>
            <p:cNvSpPr/>
            <p:nvPr/>
          </p:nvSpPr>
          <p:spPr>
            <a:xfrm>
              <a:off x="6528792" y="10041296"/>
              <a:ext cx="2952328" cy="2624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8" name="17 Conector recto"/>
            <p:cNvCxnSpPr/>
            <p:nvPr/>
          </p:nvCxnSpPr>
          <p:spPr>
            <a:xfrm>
              <a:off x="7392888" y="10433248"/>
              <a:ext cx="1224136" cy="2142355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"/>
            <p:cNvCxnSpPr/>
            <p:nvPr/>
          </p:nvCxnSpPr>
          <p:spPr>
            <a:xfrm>
              <a:off x="7392888" y="10145216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22 CuadroTexto"/>
            <p:cNvSpPr txBox="1"/>
            <p:nvPr/>
          </p:nvSpPr>
          <p:spPr>
            <a:xfrm>
              <a:off x="6528792" y="12238964"/>
              <a:ext cx="7200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000" b="1" dirty="0" smtClean="0"/>
                <a:t>5 </a:t>
              </a:r>
              <a:r>
                <a:rPr lang="ca-ES" sz="1000" b="1" dirty="0" err="1" smtClean="0"/>
                <a:t>My</a:t>
              </a:r>
              <a:endParaRPr lang="es-ES" sz="1000" b="1" dirty="0"/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6528792" y="11657384"/>
              <a:ext cx="7200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000" b="1" dirty="0" smtClean="0"/>
                <a:t>4 </a:t>
              </a:r>
              <a:r>
                <a:rPr lang="ca-ES" sz="1000" b="1" dirty="0" err="1" smtClean="0"/>
                <a:t>My</a:t>
              </a:r>
              <a:endParaRPr lang="es-ES" sz="1000" b="1" dirty="0"/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6528792" y="11009312"/>
              <a:ext cx="7200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000" b="1" dirty="0" smtClean="0"/>
                <a:t>3 </a:t>
              </a:r>
              <a:r>
                <a:rPr lang="ca-ES" sz="1000" b="1" dirty="0" err="1" smtClean="0"/>
                <a:t>My</a:t>
              </a:r>
              <a:endParaRPr lang="es-ES" sz="1000" b="1" dirty="0"/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6528792" y="10577264"/>
              <a:ext cx="7200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000" b="1" dirty="0" smtClean="0"/>
                <a:t>2 </a:t>
              </a:r>
              <a:r>
                <a:rPr lang="ca-ES" sz="1000" b="1" dirty="0" err="1" smtClean="0"/>
                <a:t>My</a:t>
              </a:r>
              <a:endParaRPr lang="es-ES" sz="1000" b="1" dirty="0"/>
            </a:p>
          </p:txBody>
        </p:sp>
        <p:sp>
          <p:nvSpPr>
            <p:cNvPr id="31" name="30 CuadroTexto"/>
            <p:cNvSpPr txBox="1"/>
            <p:nvPr/>
          </p:nvSpPr>
          <p:spPr>
            <a:xfrm>
              <a:off x="6528792" y="10088952"/>
              <a:ext cx="7200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000" b="1" dirty="0" smtClean="0"/>
                <a:t>1 </a:t>
              </a:r>
              <a:r>
                <a:rPr lang="ca-ES" sz="1000" b="1" dirty="0" err="1" smtClean="0"/>
                <a:t>My</a:t>
              </a:r>
              <a:endParaRPr lang="es-ES" sz="1000" b="1" dirty="0"/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8987851" y="12131242"/>
              <a:ext cx="56527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800" b="1" dirty="0" smtClean="0"/>
                <a:t>800,000</a:t>
              </a:r>
              <a:endParaRPr lang="es-ES" sz="800" b="1" dirty="0"/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8969800" y="11585149"/>
              <a:ext cx="56527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800" b="1" dirty="0"/>
                <a:t>6</a:t>
              </a:r>
              <a:r>
                <a:rPr lang="ca-ES" sz="800" b="1" dirty="0" smtClean="0"/>
                <a:t>00,000</a:t>
              </a:r>
              <a:endParaRPr lang="es-ES" sz="800" b="1" dirty="0"/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8987851" y="11009312"/>
              <a:ext cx="56527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800" b="1" dirty="0"/>
                <a:t>4</a:t>
              </a:r>
              <a:r>
                <a:rPr lang="ca-ES" sz="800" b="1" dirty="0" smtClean="0"/>
                <a:t>00,000</a:t>
              </a:r>
              <a:endParaRPr lang="es-ES" sz="800" b="1" dirty="0"/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8977064" y="10560893"/>
              <a:ext cx="56527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800" b="1" dirty="0"/>
                <a:t>2</a:t>
              </a:r>
              <a:r>
                <a:rPr lang="ca-ES" sz="800" b="1" dirty="0" smtClean="0"/>
                <a:t>00,000</a:t>
              </a:r>
              <a:endParaRPr lang="es-ES" sz="800" b="1" dirty="0"/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8977064" y="10217804"/>
              <a:ext cx="56527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800" b="1" dirty="0"/>
                <a:t>1</a:t>
              </a:r>
              <a:r>
                <a:rPr lang="ca-ES" sz="800" b="1" dirty="0" smtClean="0"/>
                <a:t>00,000</a:t>
              </a:r>
              <a:endParaRPr lang="es-ES" sz="800" b="1" dirty="0"/>
            </a:p>
          </p:txBody>
        </p:sp>
      </p:grpSp>
      <p:sp>
        <p:nvSpPr>
          <p:cNvPr id="26" name="25 CuadroTexto"/>
          <p:cNvSpPr txBox="1"/>
          <p:nvPr/>
        </p:nvSpPr>
        <p:spPr>
          <a:xfrm>
            <a:off x="6672808" y="1288232"/>
            <a:ext cx="257963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Evidència 1:</a:t>
            </a:r>
          </a:p>
          <a:p>
            <a:r>
              <a:rPr lang="ca-ES" sz="1600" dirty="0" smtClean="0"/>
              <a:t>petita descripció</a:t>
            </a:r>
          </a:p>
          <a:p>
            <a:endParaRPr lang="ca-ES" sz="1600" dirty="0" smtClean="0"/>
          </a:p>
          <a:p>
            <a:endParaRPr lang="ca-ES" sz="1600" dirty="0" smtClean="0"/>
          </a:p>
          <a:p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6690859" y="2764071"/>
            <a:ext cx="257963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Evidència 2</a:t>
            </a:r>
          </a:p>
          <a:p>
            <a:r>
              <a:rPr lang="ca-ES" sz="1600" dirty="0" smtClean="0"/>
              <a:t>petita descripció</a:t>
            </a:r>
          </a:p>
          <a:p>
            <a:endParaRPr lang="ca-ES" sz="1600" dirty="0" smtClean="0"/>
          </a:p>
          <a:p>
            <a:endParaRPr lang="ca-ES" sz="1600" dirty="0" smtClean="0"/>
          </a:p>
          <a:p>
            <a:endParaRPr lang="es-ES" sz="16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6715141" y="4249269"/>
            <a:ext cx="257963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Evidència 3</a:t>
            </a:r>
          </a:p>
          <a:p>
            <a:r>
              <a:rPr lang="ca-ES" sz="1600" dirty="0" smtClean="0"/>
              <a:t>petita descripció</a:t>
            </a:r>
          </a:p>
          <a:p>
            <a:endParaRPr lang="ca-ES" sz="1600" dirty="0" smtClean="0"/>
          </a:p>
          <a:p>
            <a:endParaRPr lang="ca-ES" sz="1600" dirty="0" smtClean="0"/>
          </a:p>
          <a:p>
            <a:endParaRPr lang="es-ES" sz="1600" dirty="0" smtClean="0"/>
          </a:p>
        </p:txBody>
      </p:sp>
      <p:sp>
        <p:nvSpPr>
          <p:cNvPr id="43" name="42 CuadroTexto"/>
          <p:cNvSpPr txBox="1"/>
          <p:nvPr/>
        </p:nvSpPr>
        <p:spPr>
          <a:xfrm>
            <a:off x="6690859" y="5732755"/>
            <a:ext cx="257963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Evidència 4</a:t>
            </a:r>
          </a:p>
          <a:p>
            <a:r>
              <a:rPr lang="ca-ES" sz="1600" dirty="0" smtClean="0"/>
              <a:t>petita descripció</a:t>
            </a:r>
          </a:p>
          <a:p>
            <a:endParaRPr lang="ca-ES" sz="1600" dirty="0" smtClean="0"/>
          </a:p>
          <a:p>
            <a:endParaRPr lang="ca-ES" sz="1600" dirty="0" smtClean="0"/>
          </a:p>
          <a:p>
            <a:endParaRPr lang="es-ES" sz="1600" dirty="0" smtClean="0"/>
          </a:p>
        </p:txBody>
      </p:sp>
      <p:sp>
        <p:nvSpPr>
          <p:cNvPr id="44" name="43 CuadroTexto"/>
          <p:cNvSpPr txBox="1"/>
          <p:nvPr/>
        </p:nvSpPr>
        <p:spPr>
          <a:xfrm>
            <a:off x="6685466" y="7165593"/>
            <a:ext cx="257963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Evidència 5</a:t>
            </a:r>
          </a:p>
          <a:p>
            <a:r>
              <a:rPr lang="ca-ES" sz="1600" dirty="0" smtClean="0"/>
              <a:t>petita descripció</a:t>
            </a:r>
          </a:p>
          <a:p>
            <a:endParaRPr lang="ca-ES" sz="1600" dirty="0" smtClean="0"/>
          </a:p>
          <a:p>
            <a:endParaRPr lang="ca-ES" sz="1600" dirty="0" smtClean="0"/>
          </a:p>
          <a:p>
            <a:endParaRPr lang="es-ES" sz="1600" dirty="0" smtClean="0"/>
          </a:p>
        </p:txBody>
      </p:sp>
      <p:sp>
        <p:nvSpPr>
          <p:cNvPr id="46" name="45 CuadroTexto"/>
          <p:cNvSpPr txBox="1"/>
          <p:nvPr/>
        </p:nvSpPr>
        <p:spPr>
          <a:xfrm>
            <a:off x="6672808" y="8605753"/>
            <a:ext cx="257963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Evidència 6</a:t>
            </a:r>
          </a:p>
          <a:p>
            <a:r>
              <a:rPr lang="ca-ES" sz="1600" dirty="0" smtClean="0"/>
              <a:t>petita descripció</a:t>
            </a:r>
          </a:p>
          <a:p>
            <a:endParaRPr lang="ca-ES" sz="1600" dirty="0" smtClean="0"/>
          </a:p>
          <a:p>
            <a:endParaRPr lang="ca-ES" sz="1600" dirty="0" smtClean="0"/>
          </a:p>
          <a:p>
            <a:endParaRPr lang="es-ES" sz="1600" dirty="0" smtClean="0"/>
          </a:p>
        </p:txBody>
      </p:sp>
      <p:cxnSp>
        <p:nvCxnSpPr>
          <p:cNvPr id="45" name="44 Conector recto de flecha"/>
          <p:cNvCxnSpPr/>
          <p:nvPr/>
        </p:nvCxnSpPr>
        <p:spPr>
          <a:xfrm flipH="1">
            <a:off x="4764596" y="1648272"/>
            <a:ext cx="1920870" cy="2016224"/>
          </a:xfrm>
          <a:prstGeom prst="straightConnector1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Elipse"/>
          <p:cNvSpPr/>
          <p:nvPr/>
        </p:nvSpPr>
        <p:spPr>
          <a:xfrm>
            <a:off x="8617024" y="1180140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921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32 Grupo"/>
          <p:cNvGrpSpPr/>
          <p:nvPr/>
        </p:nvGrpSpPr>
        <p:grpSpPr>
          <a:xfrm>
            <a:off x="552128" y="640160"/>
            <a:ext cx="8568952" cy="11665296"/>
            <a:chOff x="552128" y="640160"/>
            <a:chExt cx="8568952" cy="11665296"/>
          </a:xfrm>
        </p:grpSpPr>
        <p:sp>
          <p:nvSpPr>
            <p:cNvPr id="4" name="3 Rectángulo"/>
            <p:cNvSpPr/>
            <p:nvPr/>
          </p:nvSpPr>
          <p:spPr>
            <a:xfrm>
              <a:off x="552128" y="640160"/>
              <a:ext cx="8568952" cy="1166529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552128" y="6472808"/>
              <a:ext cx="8568952" cy="583264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552128" y="2584376"/>
              <a:ext cx="8568952" cy="2088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552128" y="8561040"/>
              <a:ext cx="8568952" cy="2088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16" name="15 Grupo"/>
            <p:cNvGrpSpPr/>
            <p:nvPr/>
          </p:nvGrpSpPr>
          <p:grpSpPr>
            <a:xfrm>
              <a:off x="643136" y="739170"/>
              <a:ext cx="701080" cy="477054"/>
              <a:chOff x="1560240" y="31671"/>
              <a:chExt cx="701080" cy="477054"/>
            </a:xfrm>
          </p:grpSpPr>
          <p:sp>
            <p:nvSpPr>
              <p:cNvPr id="15" name="14 Elipse"/>
              <p:cNvSpPr/>
              <p:nvPr/>
            </p:nvSpPr>
            <p:spPr>
              <a:xfrm>
                <a:off x="1560240" y="31671"/>
                <a:ext cx="576064" cy="4770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4" name="13 CuadroTexto"/>
              <p:cNvSpPr txBox="1"/>
              <p:nvPr/>
            </p:nvSpPr>
            <p:spPr>
              <a:xfrm>
                <a:off x="1685256" y="31671"/>
                <a:ext cx="5760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b="1" dirty="0" smtClean="0">
                    <a:solidFill>
                      <a:schemeClr val="bg1"/>
                    </a:solidFill>
                  </a:rPr>
                  <a:t>1</a:t>
                </a:r>
                <a:endParaRPr lang="es-E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16 Grupo"/>
            <p:cNvGrpSpPr/>
            <p:nvPr/>
          </p:nvGrpSpPr>
          <p:grpSpPr>
            <a:xfrm>
              <a:off x="624136" y="2683386"/>
              <a:ext cx="701080" cy="477054"/>
              <a:chOff x="1560240" y="31671"/>
              <a:chExt cx="701080" cy="477054"/>
            </a:xfrm>
          </p:grpSpPr>
          <p:sp>
            <p:nvSpPr>
              <p:cNvPr id="18" name="17 Elipse"/>
              <p:cNvSpPr/>
              <p:nvPr/>
            </p:nvSpPr>
            <p:spPr>
              <a:xfrm>
                <a:off x="1560240" y="31671"/>
                <a:ext cx="576064" cy="4770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9" name="18 CuadroTexto"/>
              <p:cNvSpPr txBox="1"/>
              <p:nvPr/>
            </p:nvSpPr>
            <p:spPr>
              <a:xfrm>
                <a:off x="1685256" y="31671"/>
                <a:ext cx="5760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b="1" dirty="0" smtClean="0">
                    <a:solidFill>
                      <a:schemeClr val="bg1"/>
                    </a:solidFill>
                  </a:rPr>
                  <a:t>2</a:t>
                </a:r>
                <a:endParaRPr lang="es-E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0" name="19 Grupo"/>
            <p:cNvGrpSpPr/>
            <p:nvPr/>
          </p:nvGrpSpPr>
          <p:grpSpPr>
            <a:xfrm>
              <a:off x="624136" y="4771356"/>
              <a:ext cx="701080" cy="477054"/>
              <a:chOff x="1560240" y="31671"/>
              <a:chExt cx="701080" cy="477054"/>
            </a:xfrm>
          </p:grpSpPr>
          <p:sp>
            <p:nvSpPr>
              <p:cNvPr id="21" name="20 Elipse"/>
              <p:cNvSpPr/>
              <p:nvPr/>
            </p:nvSpPr>
            <p:spPr>
              <a:xfrm>
                <a:off x="1560240" y="31671"/>
                <a:ext cx="576064" cy="4770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2" name="21 CuadroTexto"/>
              <p:cNvSpPr txBox="1"/>
              <p:nvPr/>
            </p:nvSpPr>
            <p:spPr>
              <a:xfrm>
                <a:off x="1685256" y="31671"/>
                <a:ext cx="5760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b="1" dirty="0" smtClean="0">
                    <a:solidFill>
                      <a:schemeClr val="bg1"/>
                    </a:solidFill>
                  </a:rPr>
                  <a:t>3</a:t>
                </a:r>
                <a:endParaRPr lang="es-E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3" name="22 Grupo"/>
            <p:cNvGrpSpPr/>
            <p:nvPr/>
          </p:nvGrpSpPr>
          <p:grpSpPr>
            <a:xfrm>
              <a:off x="624136" y="6571818"/>
              <a:ext cx="701080" cy="477054"/>
              <a:chOff x="1560240" y="31671"/>
              <a:chExt cx="701080" cy="477054"/>
            </a:xfrm>
          </p:grpSpPr>
          <p:sp>
            <p:nvSpPr>
              <p:cNvPr id="24" name="23 Elipse"/>
              <p:cNvSpPr/>
              <p:nvPr/>
            </p:nvSpPr>
            <p:spPr>
              <a:xfrm>
                <a:off x="1560240" y="31671"/>
                <a:ext cx="576064" cy="4770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5" name="24 CuadroTexto"/>
              <p:cNvSpPr txBox="1"/>
              <p:nvPr/>
            </p:nvSpPr>
            <p:spPr>
              <a:xfrm>
                <a:off x="1685256" y="31671"/>
                <a:ext cx="5760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b="1" dirty="0" smtClean="0">
                    <a:solidFill>
                      <a:schemeClr val="bg1"/>
                    </a:solidFill>
                  </a:rPr>
                  <a:t>4</a:t>
                </a:r>
                <a:endParaRPr lang="es-E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" name="25 Grupo"/>
            <p:cNvGrpSpPr/>
            <p:nvPr/>
          </p:nvGrpSpPr>
          <p:grpSpPr>
            <a:xfrm>
              <a:off x="624136" y="8659788"/>
              <a:ext cx="701080" cy="477054"/>
              <a:chOff x="1560240" y="31671"/>
              <a:chExt cx="701080" cy="477054"/>
            </a:xfrm>
          </p:grpSpPr>
          <p:sp>
            <p:nvSpPr>
              <p:cNvPr id="27" name="26 Elipse"/>
              <p:cNvSpPr/>
              <p:nvPr/>
            </p:nvSpPr>
            <p:spPr>
              <a:xfrm>
                <a:off x="1560240" y="31671"/>
                <a:ext cx="576064" cy="4770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8" name="27 CuadroTexto"/>
              <p:cNvSpPr txBox="1"/>
              <p:nvPr/>
            </p:nvSpPr>
            <p:spPr>
              <a:xfrm>
                <a:off x="1685256" y="31671"/>
                <a:ext cx="5760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b="1" dirty="0" smtClean="0">
                    <a:solidFill>
                      <a:schemeClr val="bg1"/>
                    </a:solidFill>
                  </a:rPr>
                  <a:t>5</a:t>
                </a:r>
                <a:endParaRPr lang="es-E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9" name="28 Grupo"/>
            <p:cNvGrpSpPr/>
            <p:nvPr/>
          </p:nvGrpSpPr>
          <p:grpSpPr>
            <a:xfrm>
              <a:off x="643136" y="10748282"/>
              <a:ext cx="701080" cy="477054"/>
              <a:chOff x="1560240" y="31671"/>
              <a:chExt cx="701080" cy="477054"/>
            </a:xfrm>
          </p:grpSpPr>
          <p:sp>
            <p:nvSpPr>
              <p:cNvPr id="30" name="29 Elipse"/>
              <p:cNvSpPr/>
              <p:nvPr/>
            </p:nvSpPr>
            <p:spPr>
              <a:xfrm>
                <a:off x="1560240" y="31671"/>
                <a:ext cx="576064" cy="4770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30 CuadroTexto"/>
              <p:cNvSpPr txBox="1"/>
              <p:nvPr/>
            </p:nvSpPr>
            <p:spPr>
              <a:xfrm>
                <a:off x="1685256" y="31671"/>
                <a:ext cx="576064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b="1" dirty="0" smtClean="0">
                    <a:solidFill>
                      <a:schemeClr val="bg1"/>
                    </a:solidFill>
                  </a:rPr>
                  <a:t>6</a:t>
                </a:r>
                <a:endParaRPr lang="es-ES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2" name="31 CuadroTexto"/>
          <p:cNvSpPr txBox="1"/>
          <p:nvPr/>
        </p:nvSpPr>
        <p:spPr>
          <a:xfrm>
            <a:off x="1704256" y="793031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dirty="0" smtClean="0"/>
              <a:t>Imatge + text descriptiu</a:t>
            </a:r>
            <a:endParaRPr lang="es-ES" sz="18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704256" y="2737247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dirty="0" smtClean="0"/>
              <a:t>Imatge + text descriptiu</a:t>
            </a:r>
            <a:endParaRPr lang="es-ES" sz="18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1690142" y="4825217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dirty="0" smtClean="0"/>
              <a:t>Imatge + text descriptiu</a:t>
            </a:r>
            <a:endParaRPr lang="es-ES" sz="18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1690142" y="6769433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dirty="0" smtClean="0"/>
              <a:t>Imatge + text descriptiu</a:t>
            </a:r>
            <a:endParaRPr lang="es-ES" sz="18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1690142" y="876751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dirty="0" smtClean="0"/>
              <a:t>Imatge + text descriptiu</a:t>
            </a:r>
            <a:endParaRPr lang="es-ES" sz="18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1690142" y="1071172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dirty="0" smtClean="0"/>
              <a:t>Imatge + text descriptiu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611252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87</Words>
  <Application>Microsoft Office PowerPoint</Application>
  <PresentationFormat>Papel A3 (297 x 420 mm)</PresentationFormat>
  <Paragraphs>42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9</cp:revision>
  <dcterms:created xsi:type="dcterms:W3CDTF">2021-02-09T10:57:01Z</dcterms:created>
  <dcterms:modified xsi:type="dcterms:W3CDTF">2021-02-09T11:38:38Z</dcterms:modified>
</cp:coreProperties>
</file>