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7" r:id="rId10"/>
    <p:sldId id="258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104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14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26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056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191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831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70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836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027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899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420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C2D88-360C-4813-8EA7-5312DA91CD3B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AE8CD-F8E9-46C4-831D-D8D9BA7976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91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r>
              <a:rPr lang="ca-ES" dirty="0" smtClean="0"/>
              <a:t>Plantilla per Guies d’investigació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132856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ca-ES" dirty="0" smtClean="0"/>
              <a:t>Guia de: (seleccioneu la que feu)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ca-ES" b="1" dirty="0"/>
              <a:t>Cranis i forma general del </a:t>
            </a:r>
            <a:r>
              <a:rPr lang="ca-ES" b="1" dirty="0" smtClean="0"/>
              <a:t>cos </a:t>
            </a:r>
            <a:endParaRPr lang="es-ES" dirty="0"/>
          </a:p>
          <a:p>
            <a:pPr marL="457200" lvl="0" indent="-457200" algn="l">
              <a:buFont typeface="Arial" pitchFamily="34" charset="0"/>
              <a:buChar char="•"/>
            </a:pPr>
            <a:r>
              <a:rPr lang="ca-ES" b="1" dirty="0"/>
              <a:t>Dents i </a:t>
            </a:r>
            <a:r>
              <a:rPr lang="ca-ES" b="1" dirty="0" smtClean="0"/>
              <a:t>eines</a:t>
            </a:r>
            <a:endParaRPr lang="es-ES" dirty="0"/>
          </a:p>
          <a:p>
            <a:pPr marL="457200" lvl="0" indent="-457200" algn="l">
              <a:buFont typeface="Arial" pitchFamily="34" charset="0"/>
              <a:buChar char="•"/>
            </a:pPr>
            <a:r>
              <a:rPr lang="ca-ES" b="1" dirty="0"/>
              <a:t>Evidències culturals (foc, pintures</a:t>
            </a:r>
            <a:r>
              <a:rPr lang="ca-ES" b="1" dirty="0" smtClean="0"/>
              <a:t>,...)</a:t>
            </a:r>
            <a:endParaRPr lang="es-ES" dirty="0"/>
          </a:p>
          <a:p>
            <a:pPr marL="457200" lvl="0" indent="-457200" algn="l">
              <a:buFont typeface="Arial" pitchFamily="34" charset="0"/>
              <a:buChar char="•"/>
            </a:pPr>
            <a:r>
              <a:rPr lang="ca-ES" b="1" dirty="0" smtClean="0"/>
              <a:t>Mapes/cronologies</a:t>
            </a:r>
            <a:endParaRPr lang="es-ES" dirty="0"/>
          </a:p>
          <a:p>
            <a:endParaRPr lang="es-ES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12032" y="45091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600" b="1" dirty="0" smtClean="0"/>
              <a:t>Autors</a:t>
            </a:r>
          </a:p>
          <a:p>
            <a:r>
              <a:rPr lang="ca-ES" sz="1600" dirty="0" smtClean="0"/>
              <a:t>Nom 1, Nom 2, Nom 3, Nom 4, Nom 5, Nom 6,... </a:t>
            </a:r>
            <a:endParaRPr lang="es-ES" sz="16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9571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Rúbrica d’avaluació individual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718235"/>
              </p:ext>
            </p:extLst>
          </p:nvPr>
        </p:nvGraphicFramePr>
        <p:xfrm>
          <a:off x="683568" y="1397000"/>
          <a:ext cx="8208912" cy="396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880"/>
                <a:gridCol w="4772196"/>
                <a:gridCol w="1135836"/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 smtClean="0"/>
                        <a:t>Nom de l’expert/a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Tasques fetes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Nota numèrica/10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 smtClean="0"/>
                        <a:t>Ha fet / no ha fet...de manera</a:t>
                      </a:r>
                      <a:r>
                        <a:rPr lang="ca-ES" sz="1200" baseline="0" dirty="0" smtClean="0"/>
                        <a:t> </a:t>
                      </a:r>
                      <a:r>
                        <a:rPr lang="ca-ES" sz="1200" baseline="0" dirty="0" err="1" smtClean="0"/>
                        <a:t>organtizada</a:t>
                      </a:r>
                      <a:r>
                        <a:rPr lang="ca-ES" sz="1200" baseline="0" dirty="0" smtClean="0"/>
                        <a:t>...s’ha comunicat/responsabilitzat/ col·laborat....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83568" y="5517232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La nota numèrica ha de sorgir del treball  i responsabilitat, la capacitat d’organització i comunicació amb els companys i la capacitat d’ajudar els altres companys.</a:t>
            </a:r>
          </a:p>
        </p:txBody>
      </p:sp>
    </p:spTree>
    <p:extLst>
      <p:ext uri="{BB962C8B-B14F-4D97-AF65-F5344CB8AC3E}">
        <p14:creationId xmlns:p14="http://schemas.microsoft.com/office/powerpoint/2010/main" val="407012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i="1" dirty="0" err="1"/>
              <a:t>Australopithecus</a:t>
            </a:r>
            <a:r>
              <a:rPr lang="ca-ES" i="1" dirty="0"/>
              <a:t> </a:t>
            </a:r>
            <a:r>
              <a:rPr lang="ca-ES" i="1" dirty="0" err="1" smtClean="0"/>
              <a:t>afarensis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8751"/>
            <a:ext cx="4546848" cy="37965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200" b="1" dirty="0" smtClean="0"/>
              <a:t>Imatges d’evidències </a:t>
            </a:r>
            <a:r>
              <a:rPr lang="ca-ES" sz="1200" dirty="0" smtClean="0"/>
              <a:t>(amb mides)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92080" y="1483052"/>
            <a:ext cx="3240360" cy="3629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Text i descripció </a:t>
            </a:r>
            <a:r>
              <a:rPr lang="ca-ES" sz="1200" dirty="0" smtClean="0"/>
              <a:t>(vinculat a processos bàsics: </a:t>
            </a:r>
            <a:r>
              <a:rPr lang="ca-ES" sz="1200" dirty="0" err="1" smtClean="0"/>
              <a:t>encefalització</a:t>
            </a:r>
            <a:r>
              <a:rPr lang="ca-ES" sz="1200" dirty="0" smtClean="0"/>
              <a:t>, </a:t>
            </a:r>
            <a:r>
              <a:rPr lang="ca-ES" sz="1200" dirty="0" err="1" smtClean="0"/>
              <a:t>bipedestació</a:t>
            </a:r>
            <a:r>
              <a:rPr lang="ca-ES" sz="1200" dirty="0" smtClean="0"/>
              <a:t>, socialització, tecnificació, dieta)</a:t>
            </a:r>
            <a:endParaRPr lang="es-ES" sz="12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38924" y="5455547"/>
            <a:ext cx="8064896" cy="11418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Notícies de diari vinculades</a:t>
            </a:r>
          </a:p>
          <a:p>
            <a:r>
              <a:rPr lang="ca-ES" sz="1200" b="1" dirty="0" smtClean="0"/>
              <a:t>Notícia 1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 + Investigadors/es)</a:t>
            </a:r>
          </a:p>
          <a:p>
            <a:pPr marL="0" indent="0">
              <a:buNone/>
            </a:pPr>
            <a:endParaRPr lang="ca-ES" sz="1200" b="1" dirty="0" smtClean="0"/>
          </a:p>
          <a:p>
            <a:r>
              <a:rPr lang="ca-ES" sz="1200" b="1" dirty="0" smtClean="0"/>
              <a:t>Notícia 2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descripció+ Investigadors/es)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055948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i="1" dirty="0"/>
              <a:t>Homo habilis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8751"/>
            <a:ext cx="4546848" cy="37965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200" b="1" dirty="0" smtClean="0"/>
              <a:t>Imatges d’evidències </a:t>
            </a:r>
            <a:r>
              <a:rPr lang="ca-ES" sz="1200" dirty="0" smtClean="0"/>
              <a:t>(amb mides)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92080" y="1483052"/>
            <a:ext cx="3240360" cy="3629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Text i descripció </a:t>
            </a:r>
            <a:r>
              <a:rPr lang="ca-ES" sz="1200" dirty="0" smtClean="0"/>
              <a:t>(vinculat a processos bàsics: </a:t>
            </a:r>
            <a:r>
              <a:rPr lang="ca-ES" sz="1200" dirty="0" err="1" smtClean="0"/>
              <a:t>encefalització</a:t>
            </a:r>
            <a:r>
              <a:rPr lang="ca-ES" sz="1200" dirty="0" smtClean="0"/>
              <a:t>, </a:t>
            </a:r>
            <a:r>
              <a:rPr lang="ca-ES" sz="1200" dirty="0" err="1" smtClean="0"/>
              <a:t>bipedestació</a:t>
            </a:r>
            <a:r>
              <a:rPr lang="ca-ES" sz="1200" dirty="0" smtClean="0"/>
              <a:t>, socialització, tecnificació, dieta)</a:t>
            </a:r>
            <a:endParaRPr lang="es-ES" sz="12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38924" y="5455547"/>
            <a:ext cx="8064896" cy="11418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Notícies de diari vinculades</a:t>
            </a:r>
          </a:p>
          <a:p>
            <a:r>
              <a:rPr lang="ca-ES" sz="1200" b="1" dirty="0" smtClean="0"/>
              <a:t>Notícia 1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 + Investigadors/es)</a:t>
            </a:r>
          </a:p>
          <a:p>
            <a:pPr marL="0" indent="0">
              <a:buNone/>
            </a:pPr>
            <a:endParaRPr lang="ca-ES" sz="1200" b="1" dirty="0" smtClean="0"/>
          </a:p>
          <a:p>
            <a:r>
              <a:rPr lang="ca-ES" sz="1200" b="1" dirty="0" smtClean="0"/>
              <a:t>Notícia 2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descripció+ Investigadors/es)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88724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i="1" dirty="0"/>
              <a:t>Homo erectus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8751"/>
            <a:ext cx="4546848" cy="37965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200" b="1" dirty="0" smtClean="0"/>
              <a:t>Imatges d’evidències </a:t>
            </a:r>
            <a:r>
              <a:rPr lang="ca-ES" sz="1200" dirty="0" smtClean="0"/>
              <a:t>(amb mides)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92080" y="1483052"/>
            <a:ext cx="3240360" cy="3629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Text i descripció </a:t>
            </a:r>
            <a:r>
              <a:rPr lang="ca-ES" sz="1200" dirty="0" smtClean="0"/>
              <a:t>(vinculat a processos bàsics: </a:t>
            </a:r>
            <a:r>
              <a:rPr lang="ca-ES" sz="1200" dirty="0" err="1" smtClean="0"/>
              <a:t>encefalització</a:t>
            </a:r>
            <a:r>
              <a:rPr lang="ca-ES" sz="1200" dirty="0" smtClean="0"/>
              <a:t>, </a:t>
            </a:r>
            <a:r>
              <a:rPr lang="ca-ES" sz="1200" dirty="0" err="1" smtClean="0"/>
              <a:t>bipedestació</a:t>
            </a:r>
            <a:r>
              <a:rPr lang="ca-ES" sz="1200" dirty="0" smtClean="0"/>
              <a:t>, socialització, tecnificació, dieta)</a:t>
            </a:r>
            <a:endParaRPr lang="es-ES" sz="12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38924" y="5455547"/>
            <a:ext cx="8064896" cy="11418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Notícies de diari vinculades</a:t>
            </a:r>
          </a:p>
          <a:p>
            <a:r>
              <a:rPr lang="ca-ES" sz="1200" b="1" dirty="0" smtClean="0"/>
              <a:t>Notícia 1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 + Investigadors/es)</a:t>
            </a:r>
          </a:p>
          <a:p>
            <a:pPr marL="0" indent="0">
              <a:buNone/>
            </a:pPr>
            <a:endParaRPr lang="ca-ES" sz="1200" b="1" dirty="0" smtClean="0"/>
          </a:p>
          <a:p>
            <a:r>
              <a:rPr lang="ca-ES" sz="1200" b="1" dirty="0" smtClean="0"/>
              <a:t>Notícia 2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descripció+ Investigadors/es)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621217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i="1" dirty="0" smtClean="0"/>
              <a:t>Homo </a:t>
            </a:r>
            <a:r>
              <a:rPr lang="ca-ES" i="1" dirty="0" err="1" smtClean="0"/>
              <a:t>ergaster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8751"/>
            <a:ext cx="4546848" cy="37965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200" b="1" dirty="0" smtClean="0"/>
              <a:t>Imatges d’evidències </a:t>
            </a:r>
            <a:r>
              <a:rPr lang="ca-ES" sz="1200" dirty="0" smtClean="0"/>
              <a:t>(amb mides)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92080" y="1483052"/>
            <a:ext cx="3240360" cy="3629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Text i descripció </a:t>
            </a:r>
            <a:r>
              <a:rPr lang="ca-ES" sz="1200" dirty="0" smtClean="0"/>
              <a:t>(vinculat a processos bàsics: </a:t>
            </a:r>
            <a:r>
              <a:rPr lang="ca-ES" sz="1200" dirty="0" err="1" smtClean="0"/>
              <a:t>encefalització</a:t>
            </a:r>
            <a:r>
              <a:rPr lang="ca-ES" sz="1200" dirty="0" smtClean="0"/>
              <a:t>, </a:t>
            </a:r>
            <a:r>
              <a:rPr lang="ca-ES" sz="1200" dirty="0" err="1" smtClean="0"/>
              <a:t>bipedestació</a:t>
            </a:r>
            <a:r>
              <a:rPr lang="ca-ES" sz="1200" dirty="0" smtClean="0"/>
              <a:t>, socialització, tecnificació, dieta)</a:t>
            </a:r>
            <a:endParaRPr lang="es-ES" sz="12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38924" y="5455547"/>
            <a:ext cx="8064896" cy="11418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Notícies de diari vinculades</a:t>
            </a:r>
          </a:p>
          <a:p>
            <a:r>
              <a:rPr lang="ca-ES" sz="1200" b="1" dirty="0" smtClean="0"/>
              <a:t>Notícia 1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 + Investigadors/es)</a:t>
            </a:r>
          </a:p>
          <a:p>
            <a:pPr marL="0" indent="0">
              <a:buNone/>
            </a:pPr>
            <a:endParaRPr lang="ca-ES" sz="1200" b="1" dirty="0" smtClean="0"/>
          </a:p>
          <a:p>
            <a:r>
              <a:rPr lang="ca-ES" sz="1200" b="1" dirty="0" smtClean="0"/>
              <a:t>Notícia 2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descripció+ Investigadors/es)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30107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i="1" dirty="0"/>
              <a:t>Homo </a:t>
            </a:r>
            <a:r>
              <a:rPr lang="ca-ES" i="1" dirty="0" err="1"/>
              <a:t>neanderthalensis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8751"/>
            <a:ext cx="4546848" cy="37965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200" b="1" dirty="0" smtClean="0"/>
              <a:t>Imatges d’evidències </a:t>
            </a:r>
            <a:r>
              <a:rPr lang="ca-ES" sz="1200" dirty="0" smtClean="0"/>
              <a:t>(amb mides)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92080" y="1483052"/>
            <a:ext cx="3240360" cy="3629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Text i descripció </a:t>
            </a:r>
            <a:r>
              <a:rPr lang="ca-ES" sz="1200" dirty="0" smtClean="0"/>
              <a:t>(vinculat a processos bàsics: </a:t>
            </a:r>
            <a:r>
              <a:rPr lang="ca-ES" sz="1200" dirty="0" err="1" smtClean="0"/>
              <a:t>encefalització</a:t>
            </a:r>
            <a:r>
              <a:rPr lang="ca-ES" sz="1200" dirty="0" smtClean="0"/>
              <a:t>, </a:t>
            </a:r>
            <a:r>
              <a:rPr lang="ca-ES" sz="1200" dirty="0" err="1" smtClean="0"/>
              <a:t>bipedestació</a:t>
            </a:r>
            <a:r>
              <a:rPr lang="ca-ES" sz="1200" dirty="0" smtClean="0"/>
              <a:t>, socialització, tecnificació, dieta)</a:t>
            </a:r>
            <a:endParaRPr lang="es-ES" sz="12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38924" y="5455547"/>
            <a:ext cx="8064896" cy="11418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Notícies de diari vinculades</a:t>
            </a:r>
          </a:p>
          <a:p>
            <a:r>
              <a:rPr lang="ca-ES" sz="1200" b="1" dirty="0" smtClean="0"/>
              <a:t>Notícia 1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 + Investigadors/es)</a:t>
            </a:r>
          </a:p>
          <a:p>
            <a:pPr marL="0" indent="0">
              <a:buNone/>
            </a:pPr>
            <a:endParaRPr lang="ca-ES" sz="1200" b="1" dirty="0" smtClean="0"/>
          </a:p>
          <a:p>
            <a:r>
              <a:rPr lang="ca-ES" sz="1200" b="1" dirty="0" smtClean="0"/>
              <a:t>Notícia 2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descripció+ Investigadors/es)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94314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i="1" dirty="0"/>
              <a:t>Homo </a:t>
            </a:r>
            <a:r>
              <a:rPr lang="ca-ES" i="1" dirty="0" err="1"/>
              <a:t>sapiens</a:t>
            </a:r>
            <a:r>
              <a:rPr lang="ca-ES" i="1" dirty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8751"/>
            <a:ext cx="4546848" cy="37965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200" b="1" dirty="0" smtClean="0"/>
              <a:t>Imatges d’evidències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92080" y="1483052"/>
            <a:ext cx="3240360" cy="3629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Text i descripció </a:t>
            </a:r>
            <a:r>
              <a:rPr lang="ca-ES" sz="1200" dirty="0" smtClean="0"/>
              <a:t>(vinculat a processos bàsics: </a:t>
            </a:r>
            <a:r>
              <a:rPr lang="ca-ES" sz="1200" dirty="0" err="1" smtClean="0"/>
              <a:t>encefalització</a:t>
            </a:r>
            <a:r>
              <a:rPr lang="ca-ES" sz="1200" dirty="0" smtClean="0"/>
              <a:t>, </a:t>
            </a:r>
            <a:r>
              <a:rPr lang="ca-ES" sz="1200" dirty="0" err="1" smtClean="0"/>
              <a:t>bipedestació</a:t>
            </a:r>
            <a:r>
              <a:rPr lang="ca-ES" sz="1200" dirty="0" smtClean="0"/>
              <a:t>, socialització, tecnificació, dieta)</a:t>
            </a:r>
            <a:endParaRPr lang="es-ES" sz="12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38924" y="5455547"/>
            <a:ext cx="8064896" cy="11418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Notícies de diari vinculades</a:t>
            </a:r>
          </a:p>
          <a:p>
            <a:r>
              <a:rPr lang="ca-ES" sz="1200" b="1" dirty="0" smtClean="0"/>
              <a:t>Notícia 1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 + Investigadors/es)</a:t>
            </a:r>
          </a:p>
          <a:p>
            <a:pPr marL="0" indent="0">
              <a:buNone/>
            </a:pPr>
            <a:endParaRPr lang="ca-ES" sz="1200" b="1" dirty="0" smtClean="0"/>
          </a:p>
          <a:p>
            <a:r>
              <a:rPr lang="ca-ES" sz="1200" b="1" dirty="0" smtClean="0"/>
              <a:t>Notícia 2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descripció+ Investigadors/es)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486198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i="1" dirty="0" err="1"/>
              <a:t>Ardipithecus</a:t>
            </a:r>
            <a:r>
              <a:rPr lang="ca-ES" i="1" dirty="0"/>
              <a:t> </a:t>
            </a:r>
            <a:r>
              <a:rPr lang="ca-ES" i="1" dirty="0" err="1"/>
              <a:t>ramidus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8751"/>
            <a:ext cx="4546848" cy="37965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200" b="1" dirty="0" smtClean="0"/>
              <a:t>Imatges d’evidències </a:t>
            </a:r>
            <a:r>
              <a:rPr lang="ca-ES" sz="1200" dirty="0" smtClean="0"/>
              <a:t>(amb mides)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92080" y="1483052"/>
            <a:ext cx="3240360" cy="3629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Text i descripció </a:t>
            </a:r>
            <a:r>
              <a:rPr lang="ca-ES" sz="1200" dirty="0" smtClean="0"/>
              <a:t>(vinculat a processos bàsics: </a:t>
            </a:r>
            <a:r>
              <a:rPr lang="ca-ES" sz="1200" dirty="0" err="1" smtClean="0"/>
              <a:t>encefalització</a:t>
            </a:r>
            <a:r>
              <a:rPr lang="ca-ES" sz="1200" dirty="0" smtClean="0"/>
              <a:t>, </a:t>
            </a:r>
            <a:r>
              <a:rPr lang="ca-ES" sz="1200" dirty="0" err="1" smtClean="0"/>
              <a:t>bipedestació</a:t>
            </a:r>
            <a:r>
              <a:rPr lang="ca-ES" sz="1200" dirty="0" smtClean="0"/>
              <a:t>, socialització, tecnificació, dieta)</a:t>
            </a:r>
            <a:endParaRPr lang="es-ES" sz="12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38924" y="5455547"/>
            <a:ext cx="8064896" cy="11418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a-ES" sz="1200" b="1" dirty="0" smtClean="0"/>
              <a:t>Notícies de diari vinculades</a:t>
            </a:r>
          </a:p>
          <a:p>
            <a:r>
              <a:rPr lang="ca-ES" sz="1200" b="1" dirty="0" smtClean="0"/>
              <a:t>Notícia 1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 + Investigadors/es)</a:t>
            </a:r>
          </a:p>
          <a:p>
            <a:pPr marL="0" indent="0">
              <a:buNone/>
            </a:pPr>
            <a:endParaRPr lang="ca-ES" sz="1200" b="1" dirty="0" smtClean="0"/>
          </a:p>
          <a:p>
            <a:r>
              <a:rPr lang="ca-ES" sz="1200" b="1" dirty="0" smtClean="0"/>
              <a:t>Notícia 2 (títol, </a:t>
            </a:r>
            <a:r>
              <a:rPr lang="ca-ES" sz="1200" b="1" dirty="0" err="1" smtClean="0"/>
              <a:t>link</a:t>
            </a:r>
            <a:r>
              <a:rPr lang="ca-ES" sz="1200" b="1" dirty="0" smtClean="0"/>
              <a:t> + descripció+ Investigadors/es)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012520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Rúbrica d’avaluació general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44019"/>
              </p:ext>
            </p:extLst>
          </p:nvPr>
        </p:nvGraphicFramePr>
        <p:xfrm>
          <a:off x="611560" y="1397000"/>
          <a:ext cx="8208912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3600400"/>
                <a:gridCol w="15121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Criteris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Justificació de què</a:t>
                      </a:r>
                      <a:r>
                        <a:rPr lang="ca-ES" sz="1400" baseline="0" dirty="0" smtClean="0"/>
                        <a:t> es compleix i què no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Nota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Les imatges són clares i permeten ser usades de referència</a:t>
                      </a:r>
                      <a:r>
                        <a:rPr lang="ca-ES" sz="1400" baseline="0" dirty="0" smtClean="0"/>
                        <a:t> per emular jaciments.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 smtClean="0"/>
                        <a:t>Posem un ... perquè....per exemple, a la diapositiva...es veu que...en canvi...</a:t>
                      </a:r>
                    </a:p>
                    <a:p>
                      <a:endParaRPr lang="ca-ES" sz="1200" dirty="0" smtClean="0"/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 --/2,5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La</a:t>
                      </a:r>
                      <a:r>
                        <a:rPr lang="ca-ES" sz="1400" baseline="0" dirty="0" smtClean="0"/>
                        <a:t> descripció es justifica bé en relació als processos evolutius i ecològics: té la característica X perquè...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 smtClean="0"/>
                    </a:p>
                    <a:p>
                      <a:endParaRPr lang="ca-ES" sz="1200" dirty="0" smtClean="0"/>
                    </a:p>
                    <a:p>
                      <a:endParaRPr lang="ca-ES" sz="1200" dirty="0" smtClean="0"/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--/2,5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 ha 2 articles de diari per a cada espècie i la descripció de les notícies les relaciona amb les evidències que es presenten.</a:t>
                      </a:r>
                      <a:endParaRPr lang="es-ES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--/2,5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presentació general és correcta (tipografia, mida de lletra, ortografia, links,...)</a:t>
                      </a:r>
                      <a:endParaRPr lang="es-ES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a-ES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--/2,5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ES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773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585</Words>
  <Application>Microsoft Office PowerPoint</Application>
  <PresentationFormat>Presentación en pantalla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Plantilla per Guies d’investigació</vt:lpstr>
      <vt:lpstr>Australopithecus afarensis</vt:lpstr>
      <vt:lpstr>Homo habilis</vt:lpstr>
      <vt:lpstr>Homo erectus</vt:lpstr>
      <vt:lpstr>Homo ergaster</vt:lpstr>
      <vt:lpstr>Homo neanderthalensis</vt:lpstr>
      <vt:lpstr>Homo sapiens </vt:lpstr>
      <vt:lpstr>Ardipithecus ramidus</vt:lpstr>
      <vt:lpstr>Rúbrica d’avaluació general</vt:lpstr>
      <vt:lpstr>Rúbrica d’avaluació individual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per Guies d’investigació</dc:title>
  <dc:creator>jORDI dOMÈNECH</dc:creator>
  <cp:lastModifiedBy>jORDI dOMÈNECH</cp:lastModifiedBy>
  <cp:revision>7</cp:revision>
  <dcterms:created xsi:type="dcterms:W3CDTF">2021-02-09T08:49:16Z</dcterms:created>
  <dcterms:modified xsi:type="dcterms:W3CDTF">2021-02-09T10:46:03Z</dcterms:modified>
</cp:coreProperties>
</file>