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03DCE-A38E-4633-85EB-1994D96D692F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5C3E-999B-44C1-88CD-A1276656C2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93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A5C3E-999B-44C1-88CD-A1276656C2C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75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4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11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676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44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18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605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49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195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23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64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9F15-F05C-4A70-852B-455F4D87909A}" type="datetimeFigureOut">
              <a:rPr lang="es-ES" smtClean="0"/>
              <a:t>12/01/2020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D020-117E-41DD-A86E-0BB36EA23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28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de neanderthalensi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12" y="-377945"/>
            <a:ext cx="9176412" cy="87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91680" y="4797152"/>
            <a:ext cx="7772400" cy="1470025"/>
          </a:xfrm>
        </p:spPr>
        <p:txBody>
          <a:bodyPr/>
          <a:lstStyle/>
          <a:p>
            <a:r>
              <a:rPr lang="ca-ES" dirty="0" smtClean="0">
                <a:solidFill>
                  <a:schemeClr val="bg1"/>
                </a:solidFill>
                <a:latin typeface="Palatino" pitchFamily="18" charset="0"/>
              </a:rPr>
              <a:t>Evolució Humana</a:t>
            </a:r>
            <a:endParaRPr lang="es-ES" dirty="0">
              <a:solidFill>
                <a:schemeClr val="bg1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1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55" y="0"/>
            <a:ext cx="932813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2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625" y="0"/>
            <a:ext cx="9932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86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7"/>
            <a:ext cx="9462363" cy="662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igure 1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3905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45811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latin typeface="Palatino" pitchFamily="18" charset="0"/>
              </a:rPr>
              <a:t>(</a:t>
            </a:r>
            <a:r>
              <a:rPr lang="ca-ES" dirty="0" err="1" smtClean="0">
                <a:latin typeface="Palatino" pitchFamily="18" charset="0"/>
              </a:rPr>
              <a:t>Diet</a:t>
            </a:r>
            <a:r>
              <a:rPr lang="ca-ES" dirty="0" smtClean="0">
                <a:latin typeface="Palatino" pitchFamily="18" charset="0"/>
              </a:rPr>
              <a:t> </a:t>
            </a:r>
            <a:r>
              <a:rPr lang="ca-ES" dirty="0" err="1" smtClean="0">
                <a:latin typeface="Palatino" pitchFamily="18" charset="0"/>
              </a:rPr>
              <a:t>hypothesis</a:t>
            </a:r>
            <a:r>
              <a:rPr lang="ca-ES" dirty="0" smtClean="0">
                <a:latin typeface="Palatino" pitchFamily="18" charset="0"/>
              </a:rPr>
              <a:t>)</a:t>
            </a:r>
            <a:endParaRPr lang="es-ES" dirty="0"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6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7"/>
            <a:ext cx="9462363" cy="662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igure 1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3905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45811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latin typeface="Palatino" pitchFamily="18" charset="0"/>
              </a:rPr>
              <a:t>(</a:t>
            </a:r>
            <a:r>
              <a:rPr lang="ca-ES" dirty="0" err="1" smtClean="0">
                <a:latin typeface="Palatino" pitchFamily="18" charset="0"/>
              </a:rPr>
              <a:t>Diet</a:t>
            </a:r>
            <a:r>
              <a:rPr lang="ca-ES" dirty="0" smtClean="0">
                <a:latin typeface="Palatino" pitchFamily="18" charset="0"/>
              </a:rPr>
              <a:t> </a:t>
            </a:r>
            <a:r>
              <a:rPr lang="ca-ES" dirty="0" err="1" smtClean="0">
                <a:latin typeface="Palatino" pitchFamily="18" charset="0"/>
              </a:rPr>
              <a:t>hypothesis</a:t>
            </a:r>
            <a:r>
              <a:rPr lang="ca-ES" dirty="0" smtClean="0">
                <a:latin typeface="Palatino" pitchFamily="18" charset="0"/>
              </a:rPr>
              <a:t>)</a:t>
            </a:r>
            <a:endParaRPr lang="es-ES" dirty="0">
              <a:latin typeface="Palatino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1779" y="6313302"/>
            <a:ext cx="812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latin typeface="Palatino" pitchFamily="18" charset="0"/>
              </a:rPr>
              <a:t>(</a:t>
            </a:r>
            <a:r>
              <a:rPr lang="ca-ES" dirty="0" err="1" smtClean="0">
                <a:latin typeface="Palatino" pitchFamily="18" charset="0"/>
              </a:rPr>
              <a:t>Hunting</a:t>
            </a:r>
            <a:r>
              <a:rPr lang="ca-ES" dirty="0" smtClean="0">
                <a:latin typeface="Palatino" pitchFamily="18" charset="0"/>
              </a:rPr>
              <a:t> </a:t>
            </a:r>
            <a:r>
              <a:rPr lang="ca-ES" dirty="0" err="1" smtClean="0">
                <a:latin typeface="Palatino" pitchFamily="18" charset="0"/>
              </a:rPr>
              <a:t>hypothesis</a:t>
            </a:r>
            <a:r>
              <a:rPr lang="ca-ES" dirty="0" smtClean="0">
                <a:latin typeface="Palatino" pitchFamily="18" charset="0"/>
              </a:rPr>
              <a:t>, Tools </a:t>
            </a:r>
            <a:r>
              <a:rPr lang="ca-ES" dirty="0" err="1" smtClean="0">
                <a:latin typeface="Palatino" pitchFamily="18" charset="0"/>
              </a:rPr>
              <a:t>hypothesis</a:t>
            </a:r>
            <a:r>
              <a:rPr lang="ca-ES" dirty="0" smtClean="0">
                <a:latin typeface="Palatino" pitchFamily="18" charset="0"/>
              </a:rPr>
              <a:t> –</a:t>
            </a:r>
            <a:r>
              <a:rPr lang="ca-ES" dirty="0" err="1" smtClean="0">
                <a:latin typeface="Palatino" pitchFamily="18" charset="0"/>
              </a:rPr>
              <a:t>free</a:t>
            </a:r>
            <a:r>
              <a:rPr lang="ca-ES" dirty="0" smtClean="0">
                <a:latin typeface="Palatino" pitchFamily="18" charset="0"/>
              </a:rPr>
              <a:t> </a:t>
            </a:r>
            <a:r>
              <a:rPr lang="ca-ES" dirty="0" err="1" smtClean="0">
                <a:latin typeface="Palatino" pitchFamily="18" charset="0"/>
              </a:rPr>
              <a:t>hands</a:t>
            </a:r>
            <a:r>
              <a:rPr lang="ca-ES" dirty="0" smtClean="0">
                <a:latin typeface="Palatino" pitchFamily="18" charset="0"/>
              </a:rPr>
              <a:t>-, Long </a:t>
            </a:r>
            <a:r>
              <a:rPr lang="ca-ES" dirty="0" err="1" smtClean="0">
                <a:latin typeface="Palatino" pitchFamily="18" charset="0"/>
              </a:rPr>
              <a:t>march</a:t>
            </a:r>
            <a:r>
              <a:rPr lang="ca-ES" dirty="0" smtClean="0">
                <a:latin typeface="Palatino" pitchFamily="18" charset="0"/>
              </a:rPr>
              <a:t> </a:t>
            </a:r>
            <a:r>
              <a:rPr lang="ca-ES" dirty="0" err="1" smtClean="0">
                <a:latin typeface="Palatino" pitchFamily="18" charset="0"/>
              </a:rPr>
              <a:t>hypothesis</a:t>
            </a:r>
            <a:r>
              <a:rPr lang="ca-ES" dirty="0" smtClean="0">
                <a:latin typeface="Palatino" pitchFamily="18" charset="0"/>
              </a:rPr>
              <a:t>)</a:t>
            </a:r>
            <a:endParaRPr lang="es-ES" dirty="0">
              <a:latin typeface="Palatino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7584" y="5957114"/>
            <a:ext cx="812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 smtClean="0">
                <a:latin typeface="Palatino" pitchFamily="18" charset="0"/>
              </a:rPr>
              <a:t>Evolutionary</a:t>
            </a:r>
            <a:r>
              <a:rPr lang="ca-ES" b="1" dirty="0" smtClean="0">
                <a:latin typeface="Palatino" pitchFamily="18" charset="0"/>
              </a:rPr>
              <a:t> pressures</a:t>
            </a:r>
            <a:endParaRPr lang="es-ES" b="1" dirty="0">
              <a:latin typeface="Palatino" pitchFamily="18" charset="0"/>
            </a:endParaRPr>
          </a:p>
        </p:txBody>
      </p:sp>
      <p:pic>
        <p:nvPicPr>
          <p:cNvPr id="9220" name="Picture 4" descr="http://d35brb9zkkbdsd.cloudfront.net/wp-content/uploads/2010/04/Smithsonian1-816x43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2" y="1412776"/>
            <a:ext cx="8603665" cy="45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8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73" y="0"/>
            <a:ext cx="9150847" cy="594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30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96113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18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808390" cy="657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97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1" y="116632"/>
            <a:ext cx="9390640" cy="644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401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27</Words>
  <Application>Microsoft Office PowerPoint</Application>
  <PresentationFormat>Presentación en pantalla (4:3)</PresentationFormat>
  <Paragraphs>6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Evolució Humana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Evolució Humana</dc:title>
  <dc:creator>jORDI dOMÈNECH</dc:creator>
  <cp:lastModifiedBy>jORDI dOMÈNECH</cp:lastModifiedBy>
  <cp:revision>3</cp:revision>
  <dcterms:created xsi:type="dcterms:W3CDTF">2020-01-12T17:34:10Z</dcterms:created>
  <dcterms:modified xsi:type="dcterms:W3CDTF">2020-01-12T17:59:41Z</dcterms:modified>
</cp:coreProperties>
</file>