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7D1A4-9F39-41DF-A80C-EEF173B5FAC9}" type="datetimeFigureOut">
              <a:rPr lang="es-ES" smtClean="0"/>
              <a:t>29/10/2020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E48E-AE8A-4900-8F59-178D80DDB8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23042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7D1A4-9F39-41DF-A80C-EEF173B5FAC9}" type="datetimeFigureOut">
              <a:rPr lang="es-ES" smtClean="0"/>
              <a:t>29/10/2020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E48E-AE8A-4900-8F59-178D80DDB8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7700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7D1A4-9F39-41DF-A80C-EEF173B5FAC9}" type="datetimeFigureOut">
              <a:rPr lang="es-ES" smtClean="0"/>
              <a:t>29/10/2020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E48E-AE8A-4900-8F59-178D80DDB8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2220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7D1A4-9F39-41DF-A80C-EEF173B5FAC9}" type="datetimeFigureOut">
              <a:rPr lang="es-ES" smtClean="0"/>
              <a:t>29/10/2020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E48E-AE8A-4900-8F59-178D80DDB8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0948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7D1A4-9F39-41DF-A80C-EEF173B5FAC9}" type="datetimeFigureOut">
              <a:rPr lang="es-ES" smtClean="0"/>
              <a:t>29/10/2020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E48E-AE8A-4900-8F59-178D80DDB8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0528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7D1A4-9F39-41DF-A80C-EEF173B5FAC9}" type="datetimeFigureOut">
              <a:rPr lang="es-ES" smtClean="0"/>
              <a:t>29/10/2020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E48E-AE8A-4900-8F59-178D80DDB8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137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7D1A4-9F39-41DF-A80C-EEF173B5FAC9}" type="datetimeFigureOut">
              <a:rPr lang="es-ES" smtClean="0"/>
              <a:t>29/10/2020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E48E-AE8A-4900-8F59-178D80DDB8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3958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7D1A4-9F39-41DF-A80C-EEF173B5FAC9}" type="datetimeFigureOut">
              <a:rPr lang="es-ES" smtClean="0"/>
              <a:t>29/10/2020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E48E-AE8A-4900-8F59-178D80DDB8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1187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7D1A4-9F39-41DF-A80C-EEF173B5FAC9}" type="datetimeFigureOut">
              <a:rPr lang="es-ES" smtClean="0"/>
              <a:t>29/10/2020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E48E-AE8A-4900-8F59-178D80DDB8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1373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7D1A4-9F39-41DF-A80C-EEF173B5FAC9}" type="datetimeFigureOut">
              <a:rPr lang="es-ES" smtClean="0"/>
              <a:t>29/10/2020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E48E-AE8A-4900-8F59-178D80DDB8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0251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7D1A4-9F39-41DF-A80C-EEF173B5FAC9}" type="datetimeFigureOut">
              <a:rPr lang="es-ES" smtClean="0"/>
              <a:t>29/10/2020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E48E-AE8A-4900-8F59-178D80DDB8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3797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7D1A4-9F39-41DF-A80C-EEF173B5FAC9}" type="datetimeFigureOut">
              <a:rPr lang="es-ES" smtClean="0"/>
              <a:t>29/10/2020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0E48E-AE8A-4900-8F59-178D80DDB8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3236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851920" y="1882310"/>
            <a:ext cx="864096" cy="86409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Elipse"/>
          <p:cNvSpPr/>
          <p:nvPr/>
        </p:nvSpPr>
        <p:spPr>
          <a:xfrm>
            <a:off x="3321345" y="3895554"/>
            <a:ext cx="936104" cy="93610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9" name="8 Conector recto"/>
          <p:cNvCxnSpPr>
            <a:stCxn id="4" idx="3"/>
          </p:cNvCxnSpPr>
          <p:nvPr/>
        </p:nvCxnSpPr>
        <p:spPr>
          <a:xfrm>
            <a:off x="4716016" y="2314358"/>
            <a:ext cx="136815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Elipse"/>
          <p:cNvSpPr/>
          <p:nvPr/>
        </p:nvSpPr>
        <p:spPr>
          <a:xfrm>
            <a:off x="5868144" y="1810302"/>
            <a:ext cx="936104" cy="93610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3" name="12 Conector recto"/>
          <p:cNvCxnSpPr/>
          <p:nvPr/>
        </p:nvCxnSpPr>
        <p:spPr>
          <a:xfrm>
            <a:off x="5292080" y="2317338"/>
            <a:ext cx="0" cy="78910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 flipV="1">
            <a:off x="3851920" y="3106446"/>
            <a:ext cx="4032448" cy="5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>
            <a:off x="6516216" y="3111486"/>
            <a:ext cx="0" cy="78910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"/>
          <p:cNvCxnSpPr/>
          <p:nvPr/>
        </p:nvCxnSpPr>
        <p:spPr>
          <a:xfrm>
            <a:off x="7875499" y="3106446"/>
            <a:ext cx="0" cy="78910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5130084" y="3111486"/>
            <a:ext cx="0" cy="78910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3851920" y="3106446"/>
            <a:ext cx="0" cy="78910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Rectángulo"/>
          <p:cNvSpPr/>
          <p:nvPr/>
        </p:nvSpPr>
        <p:spPr>
          <a:xfrm>
            <a:off x="4682446" y="3895554"/>
            <a:ext cx="864096" cy="86409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Rectángulo"/>
          <p:cNvSpPr/>
          <p:nvPr/>
        </p:nvSpPr>
        <p:spPr>
          <a:xfrm>
            <a:off x="6084168" y="3895554"/>
            <a:ext cx="864096" cy="86409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24 Elipse"/>
          <p:cNvSpPr/>
          <p:nvPr/>
        </p:nvSpPr>
        <p:spPr>
          <a:xfrm>
            <a:off x="7308304" y="3859550"/>
            <a:ext cx="936104" cy="93610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6" name="25 Conector recto"/>
          <p:cNvCxnSpPr/>
          <p:nvPr/>
        </p:nvCxnSpPr>
        <p:spPr>
          <a:xfrm>
            <a:off x="1953193" y="4357960"/>
            <a:ext cx="136815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Rectángulo"/>
          <p:cNvSpPr/>
          <p:nvPr/>
        </p:nvSpPr>
        <p:spPr>
          <a:xfrm>
            <a:off x="1089097" y="4005048"/>
            <a:ext cx="864096" cy="86409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8" name="27 Conector recto"/>
          <p:cNvCxnSpPr/>
          <p:nvPr/>
        </p:nvCxnSpPr>
        <p:spPr>
          <a:xfrm>
            <a:off x="2637269" y="4357960"/>
            <a:ext cx="0" cy="78910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28 Rectángulo"/>
          <p:cNvSpPr/>
          <p:nvPr/>
        </p:nvSpPr>
        <p:spPr>
          <a:xfrm>
            <a:off x="2205221" y="5147068"/>
            <a:ext cx="864096" cy="86409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CuadroTexto"/>
          <p:cNvSpPr txBox="1"/>
          <p:nvPr/>
        </p:nvSpPr>
        <p:spPr>
          <a:xfrm>
            <a:off x="467544" y="525257"/>
            <a:ext cx="864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3200" dirty="0" err="1" smtClean="0"/>
              <a:t>Aa</a:t>
            </a:r>
            <a:endParaRPr lang="es-ES" sz="3200" dirty="0"/>
          </a:p>
        </p:txBody>
      </p:sp>
      <p:sp>
        <p:nvSpPr>
          <p:cNvPr id="22" name="21 CuadroTexto"/>
          <p:cNvSpPr txBox="1"/>
          <p:nvPr/>
        </p:nvSpPr>
        <p:spPr>
          <a:xfrm>
            <a:off x="467544" y="1177845"/>
            <a:ext cx="864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3200" dirty="0" smtClean="0"/>
              <a:t>AA</a:t>
            </a:r>
            <a:endParaRPr lang="es-ES" sz="3200" dirty="0"/>
          </a:p>
        </p:txBody>
      </p:sp>
      <p:sp>
        <p:nvSpPr>
          <p:cNvPr id="30" name="29 CuadroTexto"/>
          <p:cNvSpPr txBox="1"/>
          <p:nvPr/>
        </p:nvSpPr>
        <p:spPr>
          <a:xfrm>
            <a:off x="479050" y="1762620"/>
            <a:ext cx="864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3200" dirty="0" err="1" smtClean="0"/>
              <a:t>aa</a:t>
            </a:r>
            <a:endParaRPr lang="es-ES" sz="3200" dirty="0"/>
          </a:p>
        </p:txBody>
      </p:sp>
      <p:sp>
        <p:nvSpPr>
          <p:cNvPr id="31" name="30 CuadroTexto"/>
          <p:cNvSpPr txBox="1"/>
          <p:nvPr/>
        </p:nvSpPr>
        <p:spPr>
          <a:xfrm>
            <a:off x="1986699" y="579156"/>
            <a:ext cx="10586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3200" dirty="0"/>
              <a:t>X</a:t>
            </a:r>
            <a:r>
              <a:rPr lang="ca-ES" sz="3200" baseline="30000" dirty="0"/>
              <a:t>A </a:t>
            </a:r>
            <a:r>
              <a:rPr lang="ca-ES" sz="3200" dirty="0" err="1" smtClean="0"/>
              <a:t>X</a:t>
            </a:r>
            <a:r>
              <a:rPr lang="ca-ES" sz="3200" baseline="30000" dirty="0" err="1" smtClean="0"/>
              <a:t>A</a:t>
            </a:r>
            <a:endParaRPr lang="es-ES" sz="3200" dirty="0"/>
          </a:p>
        </p:txBody>
      </p:sp>
      <p:sp>
        <p:nvSpPr>
          <p:cNvPr id="32" name="31 CuadroTexto"/>
          <p:cNvSpPr txBox="1"/>
          <p:nvPr/>
        </p:nvSpPr>
        <p:spPr>
          <a:xfrm>
            <a:off x="1953193" y="1225527"/>
            <a:ext cx="10586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3200" dirty="0" smtClean="0"/>
              <a:t>X</a:t>
            </a:r>
            <a:r>
              <a:rPr lang="ca-ES" sz="3200" baseline="30000" dirty="0" smtClean="0"/>
              <a:t>a </a:t>
            </a:r>
            <a:r>
              <a:rPr lang="ca-ES" sz="3200" dirty="0" smtClean="0"/>
              <a:t>X</a:t>
            </a:r>
            <a:r>
              <a:rPr lang="ca-ES" sz="3200" baseline="30000" dirty="0" smtClean="0"/>
              <a:t>A</a:t>
            </a:r>
            <a:endParaRPr lang="es-ES" sz="3200" dirty="0"/>
          </a:p>
        </p:txBody>
      </p:sp>
      <p:sp>
        <p:nvSpPr>
          <p:cNvPr id="33" name="32 CuadroTexto"/>
          <p:cNvSpPr txBox="1"/>
          <p:nvPr/>
        </p:nvSpPr>
        <p:spPr>
          <a:xfrm>
            <a:off x="1986698" y="1959159"/>
            <a:ext cx="10586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3200" dirty="0" smtClean="0"/>
              <a:t>X</a:t>
            </a:r>
            <a:r>
              <a:rPr lang="ca-ES" sz="3200" baseline="30000" dirty="0" smtClean="0"/>
              <a:t>a </a:t>
            </a:r>
            <a:r>
              <a:rPr lang="ca-ES" sz="3200" dirty="0" err="1" smtClean="0"/>
              <a:t>X</a:t>
            </a:r>
            <a:r>
              <a:rPr lang="ca-ES" sz="3200" baseline="30000" dirty="0" err="1" smtClean="0"/>
              <a:t>a</a:t>
            </a:r>
            <a:endParaRPr lang="es-ES" sz="3200" dirty="0"/>
          </a:p>
        </p:txBody>
      </p:sp>
      <p:sp>
        <p:nvSpPr>
          <p:cNvPr id="34" name="33 CuadroTexto"/>
          <p:cNvSpPr txBox="1"/>
          <p:nvPr/>
        </p:nvSpPr>
        <p:spPr>
          <a:xfrm>
            <a:off x="7715079" y="5426389"/>
            <a:ext cx="10586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3200" dirty="0"/>
              <a:t>X</a:t>
            </a:r>
            <a:r>
              <a:rPr lang="ca-ES" sz="3200" baseline="30000" dirty="0"/>
              <a:t>A </a:t>
            </a:r>
            <a:r>
              <a:rPr lang="ca-ES" sz="3200" dirty="0"/>
              <a:t>Y</a:t>
            </a:r>
            <a:endParaRPr lang="es-ES" sz="3200" dirty="0"/>
          </a:p>
        </p:txBody>
      </p:sp>
      <p:sp>
        <p:nvSpPr>
          <p:cNvPr id="35" name="34 CuadroTexto"/>
          <p:cNvSpPr txBox="1"/>
          <p:nvPr/>
        </p:nvSpPr>
        <p:spPr>
          <a:xfrm>
            <a:off x="7715080" y="6011164"/>
            <a:ext cx="10586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3200" dirty="0" smtClean="0"/>
              <a:t>X</a:t>
            </a:r>
            <a:r>
              <a:rPr lang="ca-ES" sz="3200" baseline="30000" dirty="0" smtClean="0"/>
              <a:t>a </a:t>
            </a:r>
            <a:r>
              <a:rPr lang="ca-ES" sz="3200" dirty="0"/>
              <a:t>Y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1745133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276935" y="1196752"/>
            <a:ext cx="525658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CTRL+C copiar</a:t>
            </a:r>
          </a:p>
          <a:p>
            <a:r>
              <a:rPr lang="ca-ES" dirty="0" smtClean="0"/>
              <a:t>CTRL+V enganxar</a:t>
            </a:r>
          </a:p>
          <a:p>
            <a:endParaRPr lang="ca-ES" dirty="0"/>
          </a:p>
          <a:p>
            <a:r>
              <a:rPr lang="ca-ES" dirty="0" smtClean="0"/>
              <a:t>Botó del teclat </a:t>
            </a:r>
            <a:r>
              <a:rPr lang="ca-ES" dirty="0" err="1" smtClean="0"/>
              <a:t>ImpPt</a:t>
            </a:r>
            <a:r>
              <a:rPr lang="ca-ES" dirty="0" smtClean="0"/>
              <a:t> o </a:t>
            </a:r>
            <a:r>
              <a:rPr lang="ca-ES" dirty="0" err="1" smtClean="0"/>
              <a:t>ImprPant</a:t>
            </a:r>
            <a:r>
              <a:rPr lang="ca-ES" dirty="0" smtClean="0"/>
              <a:t> (a dalt a la dreta) i després  CTRL+V enganxar enganxa imatge del que veiem a la pantalla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730132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42</Words>
  <Application>Microsoft Office PowerPoint</Application>
  <PresentationFormat>Presentación en pantalla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jORDI dOMÈNECH</dc:creator>
  <cp:lastModifiedBy>jORDI dOMÈNECH</cp:lastModifiedBy>
  <cp:revision>2</cp:revision>
  <dcterms:created xsi:type="dcterms:W3CDTF">2020-10-29T11:55:17Z</dcterms:created>
  <dcterms:modified xsi:type="dcterms:W3CDTF">2020-10-29T12:33:02Z</dcterms:modified>
</cp:coreProperties>
</file>