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65" r:id="rId9"/>
    <p:sldId id="268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31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64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53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9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41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61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09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45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9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2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06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49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Herència Poligènica i </a:t>
            </a:r>
            <a:r>
              <a:rPr lang="ca-ES" dirty="0" err="1" smtClean="0"/>
              <a:t>polialèlica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3º Llei de Mendel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86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53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06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11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Lleis de Mendel</a:t>
            </a:r>
            <a:endParaRPr lang="es-ES" dirty="0"/>
          </a:p>
        </p:txBody>
      </p:sp>
      <p:pic>
        <p:nvPicPr>
          <p:cNvPr id="6146" name="Picture 2" descr="Els experiments de MendelEls experiments de Mendel&#10;escultura de Mendel al jardí de l'abadia&#10;Mendel va realitzar els seus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200800" cy="54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3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btenció de línies puresObtenció de línies pures&#10;Primerament Mendel va dedicar dos anys a desenvolupar línies genèticame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4011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3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05647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63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08912" cy="616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796056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16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1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7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50"/>
            <a:ext cx="8695192" cy="652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91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l pas del temps propicia que qualsevol dels al·lels existents experimenti més mutacions puntuals que comporten l’aparició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38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</Words>
  <Application>Microsoft Office PowerPoint</Application>
  <PresentationFormat>Presentación en pantalla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Herència Poligènica i polialèlica 3º Llei de Mendel</vt:lpstr>
      <vt:lpstr>Lleis de Mendel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 lligat al sexe gametogènesi, recombinació meòtica diversitat.</dc:title>
  <dc:creator>jORDI dOMÈNECH</dc:creator>
  <cp:lastModifiedBy>jORDI dOMÈNECH</cp:lastModifiedBy>
  <cp:revision>7</cp:revision>
  <cp:lastPrinted>2020-10-15T09:28:25Z</cp:lastPrinted>
  <dcterms:created xsi:type="dcterms:W3CDTF">2020-10-06T15:17:46Z</dcterms:created>
  <dcterms:modified xsi:type="dcterms:W3CDTF">2021-12-15T09:30:42Z</dcterms:modified>
</cp:coreProperties>
</file>