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1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6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5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4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61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09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45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9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2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06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33FC-D444-428E-BFC5-C1686BE980DB}" type="datetimeFigureOut">
              <a:rPr lang="es-ES" smtClean="0"/>
              <a:t>15/12/2021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C9B8-9277-4DCC-A1C9-B65831656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49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Fonament molecular de l’herència (meiosi) </a:t>
            </a:r>
            <a:br>
              <a:rPr lang="ca-ES" dirty="0" smtClean="0"/>
            </a:br>
            <a:r>
              <a:rPr lang="ca-ES" dirty="0" smtClean="0"/>
              <a:t>i models alternatius d’herència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6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0"/>
            <a:ext cx="8695192" cy="652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1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087348" cy="606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3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0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74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6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1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676456" cy="65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7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62"/>
            <a:ext cx="8657176" cy="649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1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9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</Words>
  <Application>Microsoft Office PowerPoint</Application>
  <PresentationFormat>Presentación en pantalla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Fonament molecular de l’herència (meiosi)  i models alternatius d’herència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 lligat al sexe gametogènesi, recombinació meòtica diversitat.</dc:title>
  <dc:creator>jORDI dOMÈNECH</dc:creator>
  <cp:lastModifiedBy>jORDI dOMÈNECH</cp:lastModifiedBy>
  <cp:revision>7</cp:revision>
  <cp:lastPrinted>2020-10-15T09:28:25Z</cp:lastPrinted>
  <dcterms:created xsi:type="dcterms:W3CDTF">2020-10-06T15:17:46Z</dcterms:created>
  <dcterms:modified xsi:type="dcterms:W3CDTF">2021-12-15T09:30:12Z</dcterms:modified>
</cp:coreProperties>
</file>