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4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9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E430-CCBA-4927-BD60-48DE95B10DD7}" type="datetimeFigureOut">
              <a:rPr lang="es-ES" smtClean="0"/>
              <a:t>03/01/2022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9E40-E29B-441E-8D31-D3EF3612C0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6217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E430-CCBA-4927-BD60-48DE95B10DD7}" type="datetimeFigureOut">
              <a:rPr lang="es-ES" smtClean="0"/>
              <a:t>03/01/2022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9E40-E29B-441E-8D31-D3EF3612C0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2176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E430-CCBA-4927-BD60-48DE95B10DD7}" type="datetimeFigureOut">
              <a:rPr lang="es-ES" smtClean="0"/>
              <a:t>03/01/2022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9E40-E29B-441E-8D31-D3EF3612C0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6476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E430-CCBA-4927-BD60-48DE95B10DD7}" type="datetimeFigureOut">
              <a:rPr lang="es-ES" smtClean="0"/>
              <a:t>03/01/2022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9E40-E29B-441E-8D31-D3EF3612C0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439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E430-CCBA-4927-BD60-48DE95B10DD7}" type="datetimeFigureOut">
              <a:rPr lang="es-ES" smtClean="0"/>
              <a:t>03/01/2022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9E40-E29B-441E-8D31-D3EF3612C0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1463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E430-CCBA-4927-BD60-48DE95B10DD7}" type="datetimeFigureOut">
              <a:rPr lang="es-ES" smtClean="0"/>
              <a:t>03/01/2022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9E40-E29B-441E-8D31-D3EF3612C0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7166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E430-CCBA-4927-BD60-48DE95B10DD7}" type="datetimeFigureOut">
              <a:rPr lang="es-ES" smtClean="0"/>
              <a:t>03/01/2022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9E40-E29B-441E-8D31-D3EF3612C0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9795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E430-CCBA-4927-BD60-48DE95B10DD7}" type="datetimeFigureOut">
              <a:rPr lang="es-ES" smtClean="0"/>
              <a:t>03/01/2022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9E40-E29B-441E-8D31-D3EF3612C0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924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E430-CCBA-4927-BD60-48DE95B10DD7}" type="datetimeFigureOut">
              <a:rPr lang="es-ES" smtClean="0"/>
              <a:t>03/01/2022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9E40-E29B-441E-8D31-D3EF3612C0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3994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E430-CCBA-4927-BD60-48DE95B10DD7}" type="datetimeFigureOut">
              <a:rPr lang="es-ES" smtClean="0"/>
              <a:t>03/01/2022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9E40-E29B-441E-8D31-D3EF3612C0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2851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E430-CCBA-4927-BD60-48DE95B10DD7}" type="datetimeFigureOut">
              <a:rPr lang="es-ES" smtClean="0"/>
              <a:t>03/01/2022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39E40-E29B-441E-8D31-D3EF3612C0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4621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8E430-CCBA-4927-BD60-48DE95B10DD7}" type="datetimeFigureOut">
              <a:rPr lang="es-ES" smtClean="0"/>
              <a:t>03/01/2022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39E40-E29B-441E-8D31-D3EF3612C0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7866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 smtClean="0"/>
              <a:t>Informe de Riscos Geològics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a-ES" dirty="0" smtClean="0"/>
              <a:t>Nom ubicació i localització</a:t>
            </a:r>
          </a:p>
          <a:p>
            <a:endParaRPr lang="ca-ES" dirty="0"/>
          </a:p>
          <a:p>
            <a:r>
              <a:rPr lang="ca-ES" dirty="0" smtClean="0"/>
              <a:t>Equip: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67224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Contextualització i localització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a-ES" dirty="0" smtClean="0"/>
              <a:t>Caracterització i </a:t>
            </a:r>
            <a:r>
              <a:rPr lang="ca-ES" dirty="0" err="1" smtClean="0"/>
              <a:t>antecendents</a:t>
            </a:r>
            <a:r>
              <a:rPr lang="ca-ES" dirty="0" smtClean="0"/>
              <a:t> a la zona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557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Situació tectònica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Justificar els </a:t>
            </a:r>
            <a:r>
              <a:rPr lang="ca-ES" dirty="0" err="1" smtClean="0"/>
              <a:t>antecendents</a:t>
            </a:r>
            <a:r>
              <a:rPr lang="ca-ES" dirty="0" smtClean="0"/>
              <a:t> amb la situació tectònica.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42887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215" y="1556792"/>
            <a:ext cx="8515785" cy="4819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Anàlisi de perills i riscos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340768"/>
            <a:ext cx="4114800" cy="3124944"/>
          </a:xfrm>
          <a:solidFill>
            <a:schemeClr val="bg1"/>
          </a:solidFill>
        </p:spPr>
        <p:txBody>
          <a:bodyPr/>
          <a:lstStyle/>
          <a:p>
            <a:r>
              <a:rPr lang="ca-ES" dirty="0" smtClean="0"/>
              <a:t>Justificar amb dades els riscos i perills. Incloure imatges (</a:t>
            </a:r>
            <a:r>
              <a:rPr lang="ca-ES" dirty="0" err="1" smtClean="0"/>
              <a:t>google</a:t>
            </a:r>
            <a:r>
              <a:rPr lang="ca-ES" dirty="0" smtClean="0"/>
              <a:t> </a:t>
            </a:r>
            <a:r>
              <a:rPr lang="ca-ES" dirty="0" err="1" smtClean="0"/>
              <a:t>maps</a:t>
            </a:r>
            <a:r>
              <a:rPr lang="ca-ES" dirty="0" smtClean="0"/>
              <a:t>, etc...)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6750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Mesures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a-ES" dirty="0" smtClean="0"/>
              <a:t>Justificar mesures i comparar millora de riscos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75711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Conclusions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Predir com continuarà evolucionant la zona d’acord amb la seva situació tectònica.</a:t>
            </a:r>
          </a:p>
          <a:p>
            <a:pPr marL="0" indent="0">
              <a:buNone/>
            </a:pPr>
            <a:endParaRPr lang="ca-ES" dirty="0" smtClean="0"/>
          </a:p>
          <a:p>
            <a:r>
              <a:rPr lang="ca-ES" dirty="0" smtClean="0"/>
              <a:t>Enumerar els motius pels que caldria / no caldria donar prioritat a aquest punt crític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2814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ca-ES" dirty="0" smtClean="0"/>
              <a:t>Rúbrica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1423314"/>
              </p:ext>
            </p:extLst>
          </p:nvPr>
        </p:nvGraphicFramePr>
        <p:xfrm>
          <a:off x="467544" y="1124744"/>
          <a:ext cx="8229600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30824"/>
                <a:gridCol w="1224136"/>
                <a:gridCol w="1224136"/>
                <a:gridCol w="1450504"/>
              </a:tblGrid>
              <a:tr h="370840">
                <a:tc>
                  <a:txBody>
                    <a:bodyPr/>
                    <a:lstStyle/>
                    <a:p>
                      <a:r>
                        <a:rPr lang="ca-ES" dirty="0" smtClean="0"/>
                        <a:t>Criteris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b="1" dirty="0" smtClean="0"/>
                        <a:t>Contextualització (es</a:t>
                      </a:r>
                      <a:r>
                        <a:rPr lang="ca-ES" b="1" baseline="0" dirty="0" smtClean="0"/>
                        <a:t> descriu bé el punt crític, l’entorn i antecedents)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b="1" dirty="0" smtClean="0"/>
                        <a:t>Situació tectònica</a:t>
                      </a:r>
                      <a:r>
                        <a:rPr lang="ca-ES" baseline="0" dirty="0" smtClean="0"/>
                        <a:t> (queda clar el tipus de límit que és i la relació amb els antecedents)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b="1" dirty="0" smtClean="0"/>
                        <a:t>Anàlisi de perills i riscos </a:t>
                      </a:r>
                      <a:r>
                        <a:rPr lang="ca-ES" dirty="0" smtClean="0"/>
                        <a:t>(es detallen i fonamenten amb dades</a:t>
                      </a:r>
                      <a:r>
                        <a:rPr lang="ca-ES" baseline="0" dirty="0" smtClean="0"/>
                        <a:t> de diferents tipus)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b="1" dirty="0" smtClean="0"/>
                        <a:t>Presa de mesures </a:t>
                      </a:r>
                      <a:r>
                        <a:rPr lang="ca-ES" dirty="0" smtClean="0"/>
                        <a:t>(es justifiquen les mesures adoptades)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b="1" dirty="0" smtClean="0"/>
                        <a:t>Conclusions </a:t>
                      </a:r>
                      <a:r>
                        <a:rPr lang="ca-ES" dirty="0" smtClean="0"/>
                        <a:t>(es justifica</a:t>
                      </a:r>
                      <a:r>
                        <a:rPr lang="ca-ES" baseline="0" dirty="0" smtClean="0"/>
                        <a:t> la predicció de l’evolució futura de la zona i s’argumenta de manera convincent sobre el posicionament en relació al </a:t>
                      </a:r>
                      <a:r>
                        <a:rPr lang="ca-ES" baseline="0" smtClean="0"/>
                        <a:t>punt crític).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54592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175</Words>
  <Application>Microsoft Office PowerPoint</Application>
  <PresentationFormat>Presentación en pantalla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Informe de Riscos Geològics</vt:lpstr>
      <vt:lpstr>Contextualització i localització</vt:lpstr>
      <vt:lpstr>Situació tectònica</vt:lpstr>
      <vt:lpstr>Anàlisi de perills i riscos</vt:lpstr>
      <vt:lpstr>Mesures </vt:lpstr>
      <vt:lpstr>Conclusions</vt:lpstr>
      <vt:lpstr>Rúbrica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Tècnic de Riscos Geològics a la comarca de...</dc:title>
  <dc:creator>jORDI dOMÈNECH</dc:creator>
  <cp:lastModifiedBy>jORDI dOMÈNECH</cp:lastModifiedBy>
  <cp:revision>11</cp:revision>
  <dcterms:created xsi:type="dcterms:W3CDTF">2021-12-10T08:54:24Z</dcterms:created>
  <dcterms:modified xsi:type="dcterms:W3CDTF">2022-01-03T22:53:37Z</dcterms:modified>
</cp:coreProperties>
</file>