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4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707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6744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3611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7838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5668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5253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1536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747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8217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7235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7281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311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611560" y="3486714"/>
            <a:ext cx="1296144" cy="65267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 redondeado"/>
          <p:cNvSpPr/>
          <p:nvPr/>
        </p:nvSpPr>
        <p:spPr>
          <a:xfrm>
            <a:off x="611560" y="4311794"/>
            <a:ext cx="1296144" cy="65267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Rectángulo redondeado"/>
          <p:cNvSpPr/>
          <p:nvPr/>
        </p:nvSpPr>
        <p:spPr>
          <a:xfrm>
            <a:off x="608928" y="5142898"/>
            <a:ext cx="1296144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Rectángulo redondeado"/>
          <p:cNvSpPr/>
          <p:nvPr/>
        </p:nvSpPr>
        <p:spPr>
          <a:xfrm>
            <a:off x="608928" y="5727346"/>
            <a:ext cx="1296144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Flecha derecha"/>
          <p:cNvSpPr/>
          <p:nvPr/>
        </p:nvSpPr>
        <p:spPr>
          <a:xfrm rot="5400000">
            <a:off x="1040976" y="4206794"/>
            <a:ext cx="432048" cy="288032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Flecha derecha"/>
          <p:cNvSpPr/>
          <p:nvPr/>
        </p:nvSpPr>
        <p:spPr>
          <a:xfrm rot="5400000">
            <a:off x="1049360" y="5026298"/>
            <a:ext cx="432048" cy="288032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Flecha derecha"/>
          <p:cNvSpPr/>
          <p:nvPr/>
        </p:nvSpPr>
        <p:spPr>
          <a:xfrm rot="5400000">
            <a:off x="1049360" y="5662178"/>
            <a:ext cx="432048" cy="288032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CuadroTexto"/>
          <p:cNvSpPr txBox="1"/>
          <p:nvPr/>
        </p:nvSpPr>
        <p:spPr>
          <a:xfrm>
            <a:off x="4732624" y="3237388"/>
            <a:ext cx="776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7217012" y="3822952"/>
            <a:ext cx="0" cy="31569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>
            <a:off x="7020428" y="3837760"/>
            <a:ext cx="39316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Rectángulo redondeado"/>
          <p:cNvSpPr/>
          <p:nvPr/>
        </p:nvSpPr>
        <p:spPr>
          <a:xfrm>
            <a:off x="6972236" y="5737040"/>
            <a:ext cx="1221491" cy="65267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9" name="28 Conector recto"/>
          <p:cNvCxnSpPr/>
          <p:nvPr/>
        </p:nvCxnSpPr>
        <p:spPr>
          <a:xfrm flipV="1">
            <a:off x="7413596" y="3581086"/>
            <a:ext cx="0" cy="243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 flipV="1">
            <a:off x="7028656" y="3592132"/>
            <a:ext cx="0" cy="243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Rectángulo redondeado"/>
          <p:cNvSpPr/>
          <p:nvPr/>
        </p:nvSpPr>
        <p:spPr>
          <a:xfrm rot="16200000">
            <a:off x="7043860" y="3102727"/>
            <a:ext cx="792088" cy="3575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 rot="16200000">
            <a:off x="7179806" y="305878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33" name="32 Rectángulo redondeado"/>
          <p:cNvSpPr/>
          <p:nvPr/>
        </p:nvSpPr>
        <p:spPr>
          <a:xfrm rot="16200000">
            <a:off x="6531116" y="3095333"/>
            <a:ext cx="792088" cy="3575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 rot="16200000">
            <a:off x="6673722" y="3045847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48" name="47 Rectángulo redondeado"/>
          <p:cNvSpPr/>
          <p:nvPr/>
        </p:nvSpPr>
        <p:spPr>
          <a:xfrm rot="16200000">
            <a:off x="6837016" y="4482434"/>
            <a:ext cx="792088" cy="3575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48 CuadroTexto"/>
          <p:cNvSpPr txBox="1"/>
          <p:nvPr/>
        </p:nvSpPr>
        <p:spPr>
          <a:xfrm rot="16200000">
            <a:off x="6979622" y="443294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cxnSp>
        <p:nvCxnSpPr>
          <p:cNvPr id="53" name="52 Conector recto de flecha"/>
          <p:cNvCxnSpPr/>
          <p:nvPr/>
        </p:nvCxnSpPr>
        <p:spPr>
          <a:xfrm flipH="1">
            <a:off x="7207200" y="3835156"/>
            <a:ext cx="25860" cy="41449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 flipV="1">
            <a:off x="7280016" y="5274862"/>
            <a:ext cx="764368" cy="86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57 Conector recto"/>
          <p:cNvCxnSpPr/>
          <p:nvPr/>
        </p:nvCxnSpPr>
        <p:spPr>
          <a:xfrm flipV="1">
            <a:off x="7288244" y="5037876"/>
            <a:ext cx="0" cy="243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 de flecha"/>
          <p:cNvCxnSpPr/>
          <p:nvPr/>
        </p:nvCxnSpPr>
        <p:spPr>
          <a:xfrm flipH="1">
            <a:off x="7463670" y="5280882"/>
            <a:ext cx="25860" cy="41449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60 Rectángulo redondeado"/>
          <p:cNvSpPr/>
          <p:nvPr/>
        </p:nvSpPr>
        <p:spPr>
          <a:xfrm rot="16200000">
            <a:off x="7618912" y="3095056"/>
            <a:ext cx="792088" cy="3575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 rot="16200000">
            <a:off x="7754858" y="3051117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cxnSp>
        <p:nvCxnSpPr>
          <p:cNvPr id="63" name="62 Conector recto de flecha"/>
          <p:cNvCxnSpPr/>
          <p:nvPr/>
        </p:nvCxnSpPr>
        <p:spPr>
          <a:xfrm>
            <a:off x="8014956" y="3638713"/>
            <a:ext cx="0" cy="162597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64 Rectángulo redondeado"/>
          <p:cNvSpPr/>
          <p:nvPr/>
        </p:nvSpPr>
        <p:spPr>
          <a:xfrm>
            <a:off x="4732624" y="3491571"/>
            <a:ext cx="1296144" cy="65267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Rectángulo redondeado"/>
          <p:cNvSpPr/>
          <p:nvPr/>
        </p:nvSpPr>
        <p:spPr>
          <a:xfrm>
            <a:off x="4742184" y="4421624"/>
            <a:ext cx="1296144" cy="65267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7" name="66 Rectángulo redondeado"/>
          <p:cNvSpPr/>
          <p:nvPr/>
        </p:nvSpPr>
        <p:spPr>
          <a:xfrm>
            <a:off x="4732624" y="5369038"/>
            <a:ext cx="1296144" cy="65267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4732624" y="4173492"/>
            <a:ext cx="776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9" name="68 CuadroTexto"/>
          <p:cNvSpPr txBox="1"/>
          <p:nvPr/>
        </p:nvSpPr>
        <p:spPr>
          <a:xfrm>
            <a:off x="4742184" y="5109596"/>
            <a:ext cx="776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70" name="69 CuadroTexto"/>
          <p:cNvSpPr txBox="1"/>
          <p:nvPr/>
        </p:nvSpPr>
        <p:spPr>
          <a:xfrm>
            <a:off x="4876640" y="3511424"/>
            <a:ext cx="776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ca-ES" b="1" dirty="0" smtClean="0">
                <a:latin typeface="Palatino Linotype" pitchFamily="18" charset="0"/>
              </a:rPr>
              <a:t>----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a-ES" b="1" dirty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  <a:p>
            <a:endParaRPr lang="es-ES" b="1" dirty="0">
              <a:latin typeface="Palatino Linotype" pitchFamily="18" charset="0"/>
            </a:endParaRPr>
          </a:p>
        </p:txBody>
      </p:sp>
      <p:sp>
        <p:nvSpPr>
          <p:cNvPr id="71" name="70 CuadroTexto"/>
          <p:cNvSpPr txBox="1"/>
          <p:nvPr/>
        </p:nvSpPr>
        <p:spPr>
          <a:xfrm>
            <a:off x="4876640" y="4421624"/>
            <a:ext cx="776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ca-ES" b="1" dirty="0" smtClean="0">
                <a:latin typeface="Palatino Linotype" pitchFamily="18" charset="0"/>
              </a:rPr>
              <a:t>----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a-ES" b="1" dirty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  <a:p>
            <a:endParaRPr lang="es-ES" b="1" dirty="0">
              <a:latin typeface="Palatino Linotype" pitchFamily="18" charset="0"/>
            </a:endParaRPr>
          </a:p>
        </p:txBody>
      </p:sp>
      <p:sp>
        <p:nvSpPr>
          <p:cNvPr id="72" name="71 CuadroTexto"/>
          <p:cNvSpPr txBox="1"/>
          <p:nvPr/>
        </p:nvSpPr>
        <p:spPr>
          <a:xfrm>
            <a:off x="4876640" y="5344954"/>
            <a:ext cx="776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ca-ES" b="1" dirty="0" smtClean="0">
                <a:latin typeface="Palatino Linotype" pitchFamily="18" charset="0"/>
              </a:rPr>
              <a:t>----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a-ES" b="1" dirty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  <a:p>
            <a:endParaRPr lang="es-ES" b="1" dirty="0">
              <a:latin typeface="Palatino Linotype" pitchFamily="18" charset="0"/>
            </a:endParaRPr>
          </a:p>
        </p:txBody>
      </p:sp>
      <p:sp>
        <p:nvSpPr>
          <p:cNvPr id="73" name="72 Rectángulo"/>
          <p:cNvSpPr/>
          <p:nvPr/>
        </p:nvSpPr>
        <p:spPr>
          <a:xfrm>
            <a:off x="2383880" y="3616484"/>
            <a:ext cx="1656184" cy="23901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74" name="73 Conector recto"/>
          <p:cNvCxnSpPr>
            <a:stCxn id="73" idx="0"/>
            <a:endCxn id="73" idx="2"/>
          </p:cNvCxnSpPr>
          <p:nvPr/>
        </p:nvCxnSpPr>
        <p:spPr>
          <a:xfrm>
            <a:off x="3211972" y="3616484"/>
            <a:ext cx="0" cy="23901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74 CuadroTexto"/>
          <p:cNvSpPr txBox="1"/>
          <p:nvPr/>
        </p:nvSpPr>
        <p:spPr>
          <a:xfrm>
            <a:off x="2555776" y="359651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A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76" name="75 CuadroTexto"/>
          <p:cNvSpPr txBox="1"/>
          <p:nvPr/>
        </p:nvSpPr>
        <p:spPr>
          <a:xfrm>
            <a:off x="3416376" y="360141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B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77" name="76 CuadroTexto"/>
          <p:cNvSpPr txBox="1"/>
          <p:nvPr/>
        </p:nvSpPr>
        <p:spPr>
          <a:xfrm>
            <a:off x="2555776" y="407728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78" name="77 CuadroTexto"/>
          <p:cNvSpPr txBox="1"/>
          <p:nvPr/>
        </p:nvSpPr>
        <p:spPr>
          <a:xfrm>
            <a:off x="2543584" y="430452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79" name="78 CuadroTexto"/>
          <p:cNvSpPr txBox="1"/>
          <p:nvPr/>
        </p:nvSpPr>
        <p:spPr>
          <a:xfrm>
            <a:off x="2541952" y="460268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80" name="79 CuadroTexto"/>
          <p:cNvSpPr txBox="1"/>
          <p:nvPr/>
        </p:nvSpPr>
        <p:spPr>
          <a:xfrm>
            <a:off x="3354616" y="4072537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81" name="80 CuadroTexto"/>
          <p:cNvSpPr txBox="1"/>
          <p:nvPr/>
        </p:nvSpPr>
        <p:spPr>
          <a:xfrm>
            <a:off x="3342424" y="4299769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82" name="81 CuadroTexto"/>
          <p:cNvSpPr txBox="1"/>
          <p:nvPr/>
        </p:nvSpPr>
        <p:spPr>
          <a:xfrm>
            <a:off x="3340792" y="4597931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84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21</Words>
  <Application>Microsoft Office PowerPoint</Application>
  <PresentationFormat>Presentación en pantalla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jORDI dOMÈNECH</dc:creator>
  <cp:lastModifiedBy>jORDI dOMÈNECH</cp:lastModifiedBy>
  <cp:revision>4</cp:revision>
  <dcterms:created xsi:type="dcterms:W3CDTF">2021-03-21T19:31:36Z</dcterms:created>
  <dcterms:modified xsi:type="dcterms:W3CDTF">2021-03-21T19:46:03Z</dcterms:modified>
</cp:coreProperties>
</file>