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945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8230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0597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473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131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58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0691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365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263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3998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2026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DE741-EB9E-4A88-8BDF-139B94736BD5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8ED3D-85E1-49CA-BB8C-006A4AE707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233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Elipse"/>
          <p:cNvSpPr/>
          <p:nvPr/>
        </p:nvSpPr>
        <p:spPr>
          <a:xfrm>
            <a:off x="3482072" y="1636394"/>
            <a:ext cx="1080120" cy="10801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3195480" y="3235206"/>
            <a:ext cx="1080120" cy="108012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3771544" y="19917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483512" y="355081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2115360" y="2176454"/>
            <a:ext cx="1080120" cy="108012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2403392" y="249206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1199096" y="3256574"/>
            <a:ext cx="1080120" cy="10801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1487128" y="35721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7" name="16 Elipse"/>
          <p:cNvSpPr/>
          <p:nvPr/>
        </p:nvSpPr>
        <p:spPr>
          <a:xfrm>
            <a:off x="731044" y="1749006"/>
            <a:ext cx="1080120" cy="108012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1019076" y="206461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9" name="18 Flecha derecha"/>
          <p:cNvSpPr/>
          <p:nvPr/>
        </p:nvSpPr>
        <p:spPr>
          <a:xfrm rot="1291239">
            <a:off x="1763524" y="2359275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Flecha derecha"/>
          <p:cNvSpPr/>
          <p:nvPr/>
        </p:nvSpPr>
        <p:spPr>
          <a:xfrm rot="2295769">
            <a:off x="3064850" y="3000808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Flecha derecha"/>
          <p:cNvSpPr/>
          <p:nvPr/>
        </p:nvSpPr>
        <p:spPr>
          <a:xfrm rot="20184098">
            <a:off x="3121827" y="2279957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Flecha derecha"/>
          <p:cNvSpPr/>
          <p:nvPr/>
        </p:nvSpPr>
        <p:spPr>
          <a:xfrm rot="3814651">
            <a:off x="1293642" y="2852944"/>
            <a:ext cx="432048" cy="288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Flecha derecha"/>
          <p:cNvSpPr/>
          <p:nvPr/>
        </p:nvSpPr>
        <p:spPr>
          <a:xfrm>
            <a:off x="5076056" y="2935208"/>
            <a:ext cx="3528392" cy="2546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Rectángulo redondeado"/>
          <p:cNvSpPr/>
          <p:nvPr/>
        </p:nvSpPr>
        <p:spPr>
          <a:xfrm>
            <a:off x="5364088" y="2010208"/>
            <a:ext cx="792088" cy="65267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 redondeado"/>
          <p:cNvSpPr/>
          <p:nvPr/>
        </p:nvSpPr>
        <p:spPr>
          <a:xfrm>
            <a:off x="6047380" y="3356992"/>
            <a:ext cx="792088" cy="6526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Rectángulo redondeado"/>
          <p:cNvSpPr/>
          <p:nvPr/>
        </p:nvSpPr>
        <p:spPr>
          <a:xfrm>
            <a:off x="6723496" y="2077264"/>
            <a:ext cx="792088" cy="65267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Rectángulo redondeado"/>
          <p:cNvSpPr/>
          <p:nvPr/>
        </p:nvSpPr>
        <p:spPr>
          <a:xfrm>
            <a:off x="7380312" y="3356992"/>
            <a:ext cx="792088" cy="6526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1" name="30 Conector recto"/>
          <p:cNvCxnSpPr/>
          <p:nvPr/>
        </p:nvCxnSpPr>
        <p:spPr>
          <a:xfrm>
            <a:off x="5760132" y="2675072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6443424" y="3068960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7776356" y="3088257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7143336" y="2729936"/>
            <a:ext cx="0" cy="31569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46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1</cp:revision>
  <dcterms:created xsi:type="dcterms:W3CDTF">2021-03-21T08:09:28Z</dcterms:created>
  <dcterms:modified xsi:type="dcterms:W3CDTF">2021-03-21T08:09:41Z</dcterms:modified>
</cp:coreProperties>
</file>