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70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674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361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7838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566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5253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153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747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821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723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81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9FA1B-46EA-43F0-9943-77D5FA3F32DF}" type="datetimeFigureOut">
              <a:rPr lang="es-ES" smtClean="0"/>
              <a:t>21/03/2021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60B8D-A1AC-4070-9151-F90E5FED233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31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113 Elipse"/>
          <p:cNvSpPr/>
          <p:nvPr/>
        </p:nvSpPr>
        <p:spPr>
          <a:xfrm>
            <a:off x="8244408" y="4592270"/>
            <a:ext cx="865632" cy="85824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5" name="114 Elipse"/>
          <p:cNvSpPr/>
          <p:nvPr/>
        </p:nvSpPr>
        <p:spPr>
          <a:xfrm>
            <a:off x="7898080" y="5667100"/>
            <a:ext cx="865632" cy="85824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6" name="115 Elipse"/>
          <p:cNvSpPr/>
          <p:nvPr/>
        </p:nvSpPr>
        <p:spPr>
          <a:xfrm>
            <a:off x="7969918" y="3477197"/>
            <a:ext cx="865632" cy="85824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2" name="111 Elipse"/>
          <p:cNvSpPr/>
          <p:nvPr/>
        </p:nvSpPr>
        <p:spPr>
          <a:xfrm>
            <a:off x="5575442" y="4514972"/>
            <a:ext cx="865632" cy="85824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3" name="112 Elipse"/>
          <p:cNvSpPr/>
          <p:nvPr/>
        </p:nvSpPr>
        <p:spPr>
          <a:xfrm>
            <a:off x="5886056" y="5568362"/>
            <a:ext cx="865632" cy="85824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1" name="110 Elipse"/>
          <p:cNvSpPr/>
          <p:nvPr/>
        </p:nvSpPr>
        <p:spPr>
          <a:xfrm>
            <a:off x="5957894" y="3477582"/>
            <a:ext cx="865632" cy="85824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4" name="103 Elipse"/>
          <p:cNvSpPr/>
          <p:nvPr/>
        </p:nvSpPr>
        <p:spPr>
          <a:xfrm>
            <a:off x="6714477" y="4286444"/>
            <a:ext cx="1271279" cy="12319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353228" y="3894984"/>
            <a:ext cx="1651672" cy="23901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5" name="4 Conector recto"/>
          <p:cNvCxnSpPr>
            <a:stCxn id="4" idx="0"/>
            <a:endCxn id="4" idx="2"/>
          </p:cNvCxnSpPr>
          <p:nvPr/>
        </p:nvCxnSpPr>
        <p:spPr>
          <a:xfrm>
            <a:off x="4179064" y="3894984"/>
            <a:ext cx="0" cy="23901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3525124" y="387501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A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385724" y="387991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B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525124" y="435578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12932" y="458302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511300" y="488118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323964" y="435103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311772" y="457826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4310140" y="487643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508388" y="5161171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4360292" y="520694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3515012" y="546344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313852" y="545869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3561452" y="57830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4288284" y="578300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cxnSp>
        <p:nvCxnSpPr>
          <p:cNvPr id="20" name="19 Conector recto"/>
          <p:cNvCxnSpPr/>
          <p:nvPr/>
        </p:nvCxnSpPr>
        <p:spPr>
          <a:xfrm flipH="1" flipV="1">
            <a:off x="3928360" y="4588140"/>
            <a:ext cx="442556" cy="85976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 flipH="1">
            <a:off x="3928360" y="4534093"/>
            <a:ext cx="519612" cy="827016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recto"/>
          <p:cNvCxnSpPr/>
          <p:nvPr/>
        </p:nvCxnSpPr>
        <p:spPr>
          <a:xfrm flipH="1">
            <a:off x="3949718" y="5716132"/>
            <a:ext cx="506542" cy="22312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H="1">
            <a:off x="3921514" y="5065848"/>
            <a:ext cx="519612" cy="653528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96 Flecha derecha"/>
          <p:cNvSpPr/>
          <p:nvPr/>
        </p:nvSpPr>
        <p:spPr>
          <a:xfrm>
            <a:off x="6083120" y="4702087"/>
            <a:ext cx="1090448" cy="484632"/>
          </a:xfrm>
          <a:prstGeom prst="rightArrow">
            <a:avLst>
              <a:gd name="adj1" fmla="val 85220"/>
              <a:gd name="adj2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8" name="97 Flecha derecha"/>
          <p:cNvSpPr/>
          <p:nvPr/>
        </p:nvSpPr>
        <p:spPr>
          <a:xfrm rot="2212980">
            <a:off x="6263450" y="4020117"/>
            <a:ext cx="1090448" cy="484632"/>
          </a:xfrm>
          <a:prstGeom prst="rightArrow">
            <a:avLst>
              <a:gd name="adj1" fmla="val 85220"/>
              <a:gd name="adj2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9" name="98 Flecha derecha"/>
          <p:cNvSpPr/>
          <p:nvPr/>
        </p:nvSpPr>
        <p:spPr>
          <a:xfrm rot="19425290">
            <a:off x="6278302" y="5387782"/>
            <a:ext cx="1090448" cy="484632"/>
          </a:xfrm>
          <a:prstGeom prst="rightArrow">
            <a:avLst>
              <a:gd name="adj1" fmla="val 85220"/>
              <a:gd name="adj2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0" name="99 Flecha derecha"/>
          <p:cNvSpPr/>
          <p:nvPr/>
        </p:nvSpPr>
        <p:spPr>
          <a:xfrm>
            <a:off x="7692464" y="4757928"/>
            <a:ext cx="1090448" cy="484632"/>
          </a:xfrm>
          <a:prstGeom prst="rightArrow">
            <a:avLst>
              <a:gd name="adj1" fmla="val 85220"/>
              <a:gd name="adj2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2" name="101 Flecha derecha"/>
          <p:cNvSpPr/>
          <p:nvPr/>
        </p:nvSpPr>
        <p:spPr>
          <a:xfrm rot="19211550">
            <a:off x="7529556" y="3917328"/>
            <a:ext cx="1090448" cy="484632"/>
          </a:xfrm>
          <a:prstGeom prst="rightArrow">
            <a:avLst>
              <a:gd name="adj1" fmla="val 85220"/>
              <a:gd name="adj2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3" name="102 Flecha derecha"/>
          <p:cNvSpPr/>
          <p:nvPr/>
        </p:nvSpPr>
        <p:spPr>
          <a:xfrm rot="2212980">
            <a:off x="7453223" y="5565530"/>
            <a:ext cx="1090448" cy="484632"/>
          </a:xfrm>
          <a:prstGeom prst="rightArrow">
            <a:avLst>
              <a:gd name="adj1" fmla="val 85220"/>
              <a:gd name="adj2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5" name="104 CuadroTexto"/>
          <p:cNvSpPr txBox="1"/>
          <p:nvPr/>
        </p:nvSpPr>
        <p:spPr>
          <a:xfrm rot="2364416">
            <a:off x="6484638" y="402593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06" name="105 CuadroTexto"/>
          <p:cNvSpPr txBox="1"/>
          <p:nvPr/>
        </p:nvSpPr>
        <p:spPr>
          <a:xfrm>
            <a:off x="6294483" y="475854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07" name="106 CuadroTexto"/>
          <p:cNvSpPr txBox="1"/>
          <p:nvPr/>
        </p:nvSpPr>
        <p:spPr>
          <a:xfrm rot="19396156">
            <a:off x="6476603" y="547821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08" name="107 CuadroTexto"/>
          <p:cNvSpPr txBox="1"/>
          <p:nvPr/>
        </p:nvSpPr>
        <p:spPr>
          <a:xfrm rot="2364416">
            <a:off x="7645882" y="556812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09" name="108 CuadroTexto"/>
          <p:cNvSpPr txBox="1"/>
          <p:nvPr/>
        </p:nvSpPr>
        <p:spPr>
          <a:xfrm rot="19182416">
            <a:off x="7640940" y="404565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110" name="109 CuadroTexto"/>
          <p:cNvSpPr txBox="1"/>
          <p:nvPr/>
        </p:nvSpPr>
        <p:spPr>
          <a:xfrm>
            <a:off x="7750744" y="481495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68" name="67 Elipse"/>
          <p:cNvSpPr/>
          <p:nvPr/>
        </p:nvSpPr>
        <p:spPr>
          <a:xfrm>
            <a:off x="194389" y="3907995"/>
            <a:ext cx="620616" cy="63891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1" name="70 Elipse"/>
          <p:cNvSpPr/>
          <p:nvPr/>
        </p:nvSpPr>
        <p:spPr>
          <a:xfrm>
            <a:off x="775045" y="4426124"/>
            <a:ext cx="620616" cy="63891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71 Elipse"/>
          <p:cNvSpPr/>
          <p:nvPr/>
        </p:nvSpPr>
        <p:spPr>
          <a:xfrm>
            <a:off x="1328965" y="4974208"/>
            <a:ext cx="620616" cy="63891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3" name="72 Elipse"/>
          <p:cNvSpPr/>
          <p:nvPr/>
        </p:nvSpPr>
        <p:spPr>
          <a:xfrm>
            <a:off x="2286079" y="4262433"/>
            <a:ext cx="620616" cy="63891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73 Elipse"/>
          <p:cNvSpPr/>
          <p:nvPr/>
        </p:nvSpPr>
        <p:spPr>
          <a:xfrm>
            <a:off x="2107769" y="5591917"/>
            <a:ext cx="620616" cy="63891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5" name="74 CuadroTexto"/>
          <p:cNvSpPr txBox="1"/>
          <p:nvPr/>
        </p:nvSpPr>
        <p:spPr>
          <a:xfrm>
            <a:off x="244121" y="404278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6" name="75 CuadroTexto"/>
          <p:cNvSpPr txBox="1"/>
          <p:nvPr/>
        </p:nvSpPr>
        <p:spPr>
          <a:xfrm>
            <a:off x="2362955" y="440481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7" name="76 CuadroTexto"/>
          <p:cNvSpPr txBox="1"/>
          <p:nvPr/>
        </p:nvSpPr>
        <p:spPr>
          <a:xfrm>
            <a:off x="832361" y="45697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8" name="77 CuadroTexto"/>
          <p:cNvSpPr txBox="1"/>
          <p:nvPr/>
        </p:nvSpPr>
        <p:spPr>
          <a:xfrm>
            <a:off x="1396037" y="511828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79" name="78 CuadroTexto"/>
          <p:cNvSpPr txBox="1"/>
          <p:nvPr/>
        </p:nvSpPr>
        <p:spPr>
          <a:xfrm>
            <a:off x="2179253" y="5767402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>
                <a:latin typeface="Palatino Linotype" pitchFamily="18" charset="0"/>
              </a:rPr>
              <a:t>----</a:t>
            </a:r>
            <a:endParaRPr lang="es-ES" b="1" dirty="0">
              <a:latin typeface="Palatino Linotype" pitchFamily="18" charset="0"/>
            </a:endParaRPr>
          </a:p>
        </p:txBody>
      </p:sp>
      <p:sp>
        <p:nvSpPr>
          <p:cNvPr id="2" name="1 Flecha curvada hacia abajo"/>
          <p:cNvSpPr/>
          <p:nvPr/>
        </p:nvSpPr>
        <p:spPr>
          <a:xfrm rot="2046790">
            <a:off x="717713" y="3861444"/>
            <a:ext cx="763064" cy="365760"/>
          </a:xfrm>
          <a:prstGeom prst="curved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81" name="80 Flecha curvada hacia abajo"/>
          <p:cNvSpPr/>
          <p:nvPr/>
        </p:nvSpPr>
        <p:spPr>
          <a:xfrm rot="2046790">
            <a:off x="1887012" y="5003969"/>
            <a:ext cx="763064" cy="365760"/>
          </a:xfrm>
          <a:prstGeom prst="curved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82" name="81 Flecha curvada hacia abajo"/>
          <p:cNvSpPr/>
          <p:nvPr/>
        </p:nvSpPr>
        <p:spPr>
          <a:xfrm rot="8016824" flipV="1">
            <a:off x="1665277" y="4433157"/>
            <a:ext cx="763064" cy="324966"/>
          </a:xfrm>
          <a:prstGeom prst="curved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1639273" y="4595640"/>
            <a:ext cx="404836" cy="318876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0" name="79 Flecha curvada hacia abajo"/>
          <p:cNvSpPr/>
          <p:nvPr/>
        </p:nvSpPr>
        <p:spPr>
          <a:xfrm rot="2046790">
            <a:off x="1288560" y="4428139"/>
            <a:ext cx="763064" cy="365760"/>
          </a:xfrm>
          <a:prstGeom prst="curvedDownArrow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60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25</Words>
  <Application>Microsoft Office PowerPoint</Application>
  <PresentationFormat>Presentación en pantalla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jORDI dOMÈNECH</dc:creator>
  <cp:lastModifiedBy>jORDI dOMÈNECH</cp:lastModifiedBy>
  <cp:revision>5</cp:revision>
  <dcterms:created xsi:type="dcterms:W3CDTF">2021-03-21T19:31:36Z</dcterms:created>
  <dcterms:modified xsi:type="dcterms:W3CDTF">2021-03-21T19:51:22Z</dcterms:modified>
</cp:coreProperties>
</file>