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27 Conector recto de flecha"/>
          <p:cNvCxnSpPr/>
          <p:nvPr/>
        </p:nvCxnSpPr>
        <p:spPr>
          <a:xfrm flipV="1">
            <a:off x="3212340" y="4876345"/>
            <a:ext cx="356052" cy="6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853868" y="3992520"/>
            <a:ext cx="1341868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1547664" y="4139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991864" y="4089907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043608" y="408990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1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47664" y="470301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991864" y="4653136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1043608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2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547664" y="527908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991864" y="5229200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1043608" y="52292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3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547664" y="585514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991864" y="5805264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1043608" y="58052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4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336728" y="5277555"/>
            <a:ext cx="612220" cy="3955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20 Conector recto"/>
          <p:cNvCxnSpPr/>
          <p:nvPr/>
        </p:nvCxnSpPr>
        <p:spPr>
          <a:xfrm rot="5400000" flipV="1">
            <a:off x="4502958" y="4787657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 redondeado"/>
          <p:cNvSpPr/>
          <p:nvPr/>
        </p:nvSpPr>
        <p:spPr>
          <a:xfrm>
            <a:off x="3597428" y="4707592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CuadroTexto"/>
          <p:cNvSpPr txBox="1"/>
          <p:nvPr/>
        </p:nvSpPr>
        <p:spPr>
          <a:xfrm>
            <a:off x="3733374" y="466365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2555776" y="4697573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2698382" y="464808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3319988" y="5879768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3462594" y="58302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4173492" y="5296022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CuadroTexto"/>
          <p:cNvSpPr txBox="1"/>
          <p:nvPr/>
        </p:nvSpPr>
        <p:spPr>
          <a:xfrm>
            <a:off x="4309438" y="525208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46" name="45 Conector recto de flecha"/>
          <p:cNvCxnSpPr/>
          <p:nvPr/>
        </p:nvCxnSpPr>
        <p:spPr>
          <a:xfrm flipH="1">
            <a:off x="4621456" y="4895389"/>
            <a:ext cx="12018" cy="3276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rot="5400000" flipV="1">
            <a:off x="4268004" y="5904112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/>
          <p:nvPr/>
        </p:nvCxnSpPr>
        <p:spPr>
          <a:xfrm flipV="1">
            <a:off x="4412756" y="5692436"/>
            <a:ext cx="8676" cy="335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 flipV="1">
            <a:off x="4965580" y="5443480"/>
            <a:ext cx="356052" cy="6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CuadroTexto"/>
          <p:cNvSpPr txBox="1"/>
          <p:nvPr/>
        </p:nvSpPr>
        <p:spPr>
          <a:xfrm>
            <a:off x="5397628" y="527011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6300192" y="3999574"/>
            <a:ext cx="1341868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54 CuadroTexto"/>
          <p:cNvSpPr txBox="1"/>
          <p:nvPr/>
        </p:nvSpPr>
        <p:spPr>
          <a:xfrm>
            <a:off x="7067896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6" name="55 Elipse"/>
          <p:cNvSpPr/>
          <p:nvPr/>
        </p:nvSpPr>
        <p:spPr>
          <a:xfrm>
            <a:off x="6438188" y="4096961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CuadroTexto"/>
          <p:cNvSpPr txBox="1"/>
          <p:nvPr/>
        </p:nvSpPr>
        <p:spPr>
          <a:xfrm>
            <a:off x="6489932" y="4139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1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7067896" y="50583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9" name="58 Elipse"/>
          <p:cNvSpPr/>
          <p:nvPr/>
        </p:nvSpPr>
        <p:spPr>
          <a:xfrm>
            <a:off x="7097438" y="4138209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7138004" y="416085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2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7067896" y="54452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2" name="61 Elipse"/>
          <p:cNvSpPr/>
          <p:nvPr/>
        </p:nvSpPr>
        <p:spPr>
          <a:xfrm>
            <a:off x="7803237" y="4149080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62 CuadroTexto"/>
          <p:cNvSpPr txBox="1"/>
          <p:nvPr/>
        </p:nvSpPr>
        <p:spPr>
          <a:xfrm>
            <a:off x="7859984" y="413820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3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7067896" y="58081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6974548" y="3999574"/>
            <a:ext cx="1341868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6444208" y="46409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6444208" y="50461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2" name="71 CuadroTexto"/>
          <p:cNvSpPr txBox="1"/>
          <p:nvPr/>
        </p:nvSpPr>
        <p:spPr>
          <a:xfrm>
            <a:off x="7812360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3" name="72 CuadroTexto"/>
          <p:cNvSpPr txBox="1"/>
          <p:nvPr/>
        </p:nvSpPr>
        <p:spPr>
          <a:xfrm>
            <a:off x="7812360" y="50583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7812360" y="54452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76" name="75 Conector recto"/>
          <p:cNvCxnSpPr/>
          <p:nvPr/>
        </p:nvCxnSpPr>
        <p:spPr>
          <a:xfrm rot="5400000" flipV="1">
            <a:off x="3793412" y="4153740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Rectángulo redondeado"/>
          <p:cNvSpPr/>
          <p:nvPr/>
        </p:nvSpPr>
        <p:spPr>
          <a:xfrm>
            <a:off x="2887882" y="4073675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77 CuadroTexto"/>
          <p:cNvSpPr txBox="1"/>
          <p:nvPr/>
        </p:nvSpPr>
        <p:spPr>
          <a:xfrm>
            <a:off x="3023828" y="40297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79" name="78 Conector recto de flecha"/>
          <p:cNvCxnSpPr/>
          <p:nvPr/>
        </p:nvCxnSpPr>
        <p:spPr>
          <a:xfrm flipH="1">
            <a:off x="3911910" y="4261472"/>
            <a:ext cx="12018" cy="3276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6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7</cp:revision>
  <dcterms:created xsi:type="dcterms:W3CDTF">2021-03-21T19:31:36Z</dcterms:created>
  <dcterms:modified xsi:type="dcterms:W3CDTF">2021-03-21T19:54:48Z</dcterms:modified>
</cp:coreProperties>
</file>