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55 Conector recto"/>
          <p:cNvCxnSpPr/>
          <p:nvPr/>
        </p:nvCxnSpPr>
        <p:spPr>
          <a:xfrm>
            <a:off x="1979712" y="5073166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434270" y="5075826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819778" y="5073166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Rectángulo redondeado"/>
          <p:cNvSpPr/>
          <p:nvPr/>
        </p:nvSpPr>
        <p:spPr>
          <a:xfrm>
            <a:off x="810163" y="3810699"/>
            <a:ext cx="1221491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 redondeado"/>
          <p:cNvSpPr/>
          <p:nvPr/>
        </p:nvSpPr>
        <p:spPr>
          <a:xfrm rot="16200000">
            <a:off x="967130" y="5558511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CuadroTexto"/>
          <p:cNvSpPr txBox="1"/>
          <p:nvPr/>
        </p:nvSpPr>
        <p:spPr>
          <a:xfrm rot="16200000">
            <a:off x="1103076" y="55145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 rot="16200000">
            <a:off x="454386" y="5551117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 rot="16200000">
            <a:off x="596992" y="550163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45" name="44 Conector recto de flecha"/>
          <p:cNvCxnSpPr/>
          <p:nvPr/>
        </p:nvCxnSpPr>
        <p:spPr>
          <a:xfrm flipV="1">
            <a:off x="1363174" y="4529096"/>
            <a:ext cx="0" cy="5087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819778" y="5075826"/>
            <a:ext cx="118238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Rectángulo redondeado"/>
          <p:cNvSpPr/>
          <p:nvPr/>
        </p:nvSpPr>
        <p:spPr>
          <a:xfrm rot="16200000">
            <a:off x="1542182" y="5550840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CuadroTexto"/>
          <p:cNvSpPr txBox="1"/>
          <p:nvPr/>
        </p:nvSpPr>
        <p:spPr>
          <a:xfrm rot="16200000">
            <a:off x="1678128" y="550690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2" name="61 Rectángulo redondeado"/>
          <p:cNvSpPr/>
          <p:nvPr/>
        </p:nvSpPr>
        <p:spPr>
          <a:xfrm>
            <a:off x="2878586" y="3804404"/>
            <a:ext cx="1221491" cy="6526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62 Rectángulo redondeado"/>
          <p:cNvSpPr/>
          <p:nvPr/>
        </p:nvSpPr>
        <p:spPr>
          <a:xfrm>
            <a:off x="2782907" y="5544544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63 CuadroTexto"/>
          <p:cNvSpPr txBox="1"/>
          <p:nvPr/>
        </p:nvSpPr>
        <p:spPr>
          <a:xfrm>
            <a:off x="2918853" y="550060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5" name="64 Rectángulo redondeado"/>
          <p:cNvSpPr/>
          <p:nvPr/>
        </p:nvSpPr>
        <p:spPr>
          <a:xfrm>
            <a:off x="2776247" y="5021392"/>
            <a:ext cx="792088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CuadroTexto"/>
          <p:cNvSpPr txBox="1"/>
          <p:nvPr/>
        </p:nvSpPr>
        <p:spPr>
          <a:xfrm>
            <a:off x="2918853" y="497190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67" name="66 Conector recto de flecha"/>
          <p:cNvCxnSpPr/>
          <p:nvPr/>
        </p:nvCxnSpPr>
        <p:spPr>
          <a:xfrm flipH="1">
            <a:off x="3889378" y="4498848"/>
            <a:ext cx="24384" cy="14874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68 Rectángulo redondeado"/>
          <p:cNvSpPr/>
          <p:nvPr/>
        </p:nvSpPr>
        <p:spPr>
          <a:xfrm>
            <a:off x="2805933" y="6068801"/>
            <a:ext cx="1485884" cy="3575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69 CuadroTexto"/>
          <p:cNvSpPr txBox="1"/>
          <p:nvPr/>
        </p:nvSpPr>
        <p:spPr>
          <a:xfrm>
            <a:off x="3255394" y="6024862"/>
            <a:ext cx="90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94" name="93 Conector recto"/>
          <p:cNvCxnSpPr/>
          <p:nvPr/>
        </p:nvCxnSpPr>
        <p:spPr>
          <a:xfrm>
            <a:off x="3574995" y="5229200"/>
            <a:ext cx="3265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3587187" y="5660332"/>
            <a:ext cx="3265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Rectángulo redondeado"/>
          <p:cNvSpPr/>
          <p:nvPr/>
        </p:nvSpPr>
        <p:spPr>
          <a:xfrm>
            <a:off x="7526439" y="4716920"/>
            <a:ext cx="792088" cy="6526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8" name="117 Conector recto"/>
          <p:cNvCxnSpPr/>
          <p:nvPr/>
        </p:nvCxnSpPr>
        <p:spPr>
          <a:xfrm flipH="1" flipV="1">
            <a:off x="6302303" y="4035144"/>
            <a:ext cx="801089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18 Conector recto de flecha"/>
          <p:cNvCxnSpPr/>
          <p:nvPr/>
        </p:nvCxnSpPr>
        <p:spPr>
          <a:xfrm>
            <a:off x="5240185" y="5043256"/>
            <a:ext cx="250227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119 Conector recto"/>
          <p:cNvCxnSpPr/>
          <p:nvPr/>
        </p:nvCxnSpPr>
        <p:spPr>
          <a:xfrm flipH="1" flipV="1">
            <a:off x="5240185" y="4035144"/>
            <a:ext cx="801089" cy="10081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120 Conector recto"/>
          <p:cNvCxnSpPr/>
          <p:nvPr/>
        </p:nvCxnSpPr>
        <p:spPr>
          <a:xfrm flipV="1">
            <a:off x="6491324" y="5028392"/>
            <a:ext cx="612069" cy="11669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"/>
          <p:cNvCxnSpPr/>
          <p:nvPr/>
        </p:nvCxnSpPr>
        <p:spPr>
          <a:xfrm flipV="1">
            <a:off x="5402202" y="5028392"/>
            <a:ext cx="612069" cy="11669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122 CuadroTexto"/>
          <p:cNvSpPr txBox="1"/>
          <p:nvPr/>
        </p:nvSpPr>
        <p:spPr>
          <a:xfrm>
            <a:off x="7740352" y="49411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4" name="123 CuadroTexto"/>
          <p:cNvSpPr txBox="1"/>
          <p:nvPr/>
        </p:nvSpPr>
        <p:spPr>
          <a:xfrm>
            <a:off x="6473322" y="39780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5" name="124 CuadroTexto"/>
          <p:cNvSpPr txBox="1"/>
          <p:nvPr/>
        </p:nvSpPr>
        <p:spPr>
          <a:xfrm>
            <a:off x="5717238" y="438905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6" name="125 CuadroTexto"/>
          <p:cNvSpPr txBox="1"/>
          <p:nvPr/>
        </p:nvSpPr>
        <p:spPr>
          <a:xfrm>
            <a:off x="5438656" y="40126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7" name="126 CuadroTexto"/>
          <p:cNvSpPr txBox="1"/>
          <p:nvPr/>
        </p:nvSpPr>
        <p:spPr>
          <a:xfrm>
            <a:off x="6797358" y="53695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8" name="127 CuadroTexto"/>
          <p:cNvSpPr txBox="1"/>
          <p:nvPr/>
        </p:nvSpPr>
        <p:spPr>
          <a:xfrm>
            <a:off x="6657395" y="572749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9" name="128 CuadroTexto"/>
          <p:cNvSpPr txBox="1"/>
          <p:nvPr/>
        </p:nvSpPr>
        <p:spPr>
          <a:xfrm>
            <a:off x="5717238" y="545984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30" name="129 CuadroTexto"/>
          <p:cNvSpPr txBox="1"/>
          <p:nvPr/>
        </p:nvSpPr>
        <p:spPr>
          <a:xfrm>
            <a:off x="5577275" y="581774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5969266" y="3682952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2" name="131 Rectángulo redondeado"/>
          <p:cNvSpPr/>
          <p:nvPr/>
        </p:nvSpPr>
        <p:spPr>
          <a:xfrm>
            <a:off x="4799458" y="3714700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3" name="132 Rectángulo redondeado"/>
          <p:cNvSpPr/>
          <p:nvPr/>
        </p:nvSpPr>
        <p:spPr>
          <a:xfrm>
            <a:off x="6026454" y="6195384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4" name="133 Rectángulo redondeado"/>
          <p:cNvSpPr/>
          <p:nvPr/>
        </p:nvSpPr>
        <p:spPr>
          <a:xfrm>
            <a:off x="4856646" y="6227132"/>
            <a:ext cx="792088" cy="3263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5" name="134 CuadroTexto"/>
          <p:cNvSpPr txBox="1"/>
          <p:nvPr/>
        </p:nvSpPr>
        <p:spPr>
          <a:xfrm>
            <a:off x="6904304" y="450693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21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6</cp:revision>
  <dcterms:created xsi:type="dcterms:W3CDTF">2021-03-21T19:31:36Z</dcterms:created>
  <dcterms:modified xsi:type="dcterms:W3CDTF">2021-03-21T19:54:09Z</dcterms:modified>
</cp:coreProperties>
</file>