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0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74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61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83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66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25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153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747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21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23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8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31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86 Elipse"/>
          <p:cNvSpPr/>
          <p:nvPr/>
        </p:nvSpPr>
        <p:spPr>
          <a:xfrm>
            <a:off x="5231044" y="4427412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 redondeado"/>
          <p:cNvSpPr/>
          <p:nvPr/>
        </p:nvSpPr>
        <p:spPr>
          <a:xfrm>
            <a:off x="323528" y="4138650"/>
            <a:ext cx="3436184" cy="188306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Rectángulo redondeado"/>
          <p:cNvSpPr/>
          <p:nvPr/>
        </p:nvSpPr>
        <p:spPr>
          <a:xfrm>
            <a:off x="827584" y="4648851"/>
            <a:ext cx="2799928" cy="129082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46 Rectángulo redondeado"/>
          <p:cNvSpPr/>
          <p:nvPr/>
        </p:nvSpPr>
        <p:spPr>
          <a:xfrm>
            <a:off x="1700064" y="5157192"/>
            <a:ext cx="1863824" cy="69518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/>
          <p:cNvSpPr/>
          <p:nvPr/>
        </p:nvSpPr>
        <p:spPr>
          <a:xfrm rot="5400000">
            <a:off x="1115616" y="4523249"/>
            <a:ext cx="432048" cy="2880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Flecha derecha"/>
          <p:cNvSpPr/>
          <p:nvPr/>
        </p:nvSpPr>
        <p:spPr>
          <a:xfrm rot="5400000">
            <a:off x="1869452" y="4984914"/>
            <a:ext cx="432048" cy="2880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50 Elipse"/>
          <p:cNvSpPr/>
          <p:nvPr/>
        </p:nvSpPr>
        <p:spPr>
          <a:xfrm>
            <a:off x="4427984" y="4191188"/>
            <a:ext cx="1512168" cy="1508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2" name="51 Conector recto"/>
          <p:cNvCxnSpPr/>
          <p:nvPr/>
        </p:nvCxnSpPr>
        <p:spPr>
          <a:xfrm>
            <a:off x="5180964" y="3803898"/>
            <a:ext cx="3104" cy="212918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136848" y="4919202"/>
            <a:ext cx="2088232" cy="5258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54 CuadroTexto"/>
          <p:cNvSpPr txBox="1"/>
          <p:nvPr/>
        </p:nvSpPr>
        <p:spPr>
          <a:xfrm>
            <a:off x="5187381" y="442741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4644008" y="440721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5166638" y="505293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4623265" y="503273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3" name="82 CuadroTexto"/>
          <p:cNvSpPr txBox="1"/>
          <p:nvPr/>
        </p:nvSpPr>
        <p:spPr>
          <a:xfrm>
            <a:off x="5577008" y="391198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4" name="83 CuadroTexto"/>
          <p:cNvSpPr txBox="1"/>
          <p:nvPr/>
        </p:nvSpPr>
        <p:spPr>
          <a:xfrm>
            <a:off x="4136848" y="391198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5" name="84 CuadroTexto"/>
          <p:cNvSpPr txBox="1"/>
          <p:nvPr/>
        </p:nvSpPr>
        <p:spPr>
          <a:xfrm>
            <a:off x="5577008" y="551513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6" name="85 CuadroTexto"/>
          <p:cNvSpPr txBox="1"/>
          <p:nvPr/>
        </p:nvSpPr>
        <p:spPr>
          <a:xfrm>
            <a:off x="4136848" y="551513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136" y="3934578"/>
            <a:ext cx="1997912" cy="1757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87 CuadroTexto"/>
          <p:cNvSpPr txBox="1"/>
          <p:nvPr/>
        </p:nvSpPr>
        <p:spPr>
          <a:xfrm>
            <a:off x="7538808" y="360182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6374472" y="441259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0" name="89 CuadroTexto"/>
          <p:cNvSpPr txBox="1"/>
          <p:nvPr/>
        </p:nvSpPr>
        <p:spPr>
          <a:xfrm>
            <a:off x="6698508" y="557034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1" name="90 CuadroTexto"/>
          <p:cNvSpPr txBox="1"/>
          <p:nvPr/>
        </p:nvSpPr>
        <p:spPr>
          <a:xfrm>
            <a:off x="8532440" y="429309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2" name="91 CuadroTexto"/>
          <p:cNvSpPr txBox="1"/>
          <p:nvPr/>
        </p:nvSpPr>
        <p:spPr>
          <a:xfrm>
            <a:off x="8219984" y="55386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3</cp:revision>
  <dcterms:created xsi:type="dcterms:W3CDTF">2021-03-21T19:31:36Z</dcterms:created>
  <dcterms:modified xsi:type="dcterms:W3CDTF">2021-03-21T19:42:50Z</dcterms:modified>
</cp:coreProperties>
</file>