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6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83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47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45 Elipse"/>
          <p:cNvSpPr/>
          <p:nvPr/>
        </p:nvSpPr>
        <p:spPr>
          <a:xfrm>
            <a:off x="146136" y="2190672"/>
            <a:ext cx="1080120" cy="108012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Elipse"/>
          <p:cNvSpPr/>
          <p:nvPr/>
        </p:nvSpPr>
        <p:spPr>
          <a:xfrm>
            <a:off x="1259632" y="3879392"/>
            <a:ext cx="1080120" cy="108012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Elipse"/>
          <p:cNvSpPr/>
          <p:nvPr/>
        </p:nvSpPr>
        <p:spPr>
          <a:xfrm>
            <a:off x="2683988" y="2786808"/>
            <a:ext cx="2088232" cy="211641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Elipse"/>
          <p:cNvSpPr/>
          <p:nvPr/>
        </p:nvSpPr>
        <p:spPr>
          <a:xfrm>
            <a:off x="3548084" y="3074840"/>
            <a:ext cx="720080" cy="77017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Elipse"/>
          <p:cNvSpPr/>
          <p:nvPr/>
        </p:nvSpPr>
        <p:spPr>
          <a:xfrm>
            <a:off x="3208244" y="3904256"/>
            <a:ext cx="720080" cy="77017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50 Elipse"/>
          <p:cNvSpPr/>
          <p:nvPr/>
        </p:nvSpPr>
        <p:spPr>
          <a:xfrm>
            <a:off x="1842492" y="1965216"/>
            <a:ext cx="1080120" cy="108012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2" name="51 Conector recto"/>
          <p:cNvCxnSpPr/>
          <p:nvPr/>
        </p:nvCxnSpPr>
        <p:spPr>
          <a:xfrm>
            <a:off x="1948184" y="4959512"/>
            <a:ext cx="895624" cy="7017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H="1">
            <a:off x="2843808" y="4834232"/>
            <a:ext cx="519612" cy="827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>
            <a:stCxn id="46" idx="5"/>
          </p:cNvCxnSpPr>
          <p:nvPr/>
        </p:nvCxnSpPr>
        <p:spPr>
          <a:xfrm>
            <a:off x="1068076" y="3112612"/>
            <a:ext cx="731616" cy="7772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flipH="1">
            <a:off x="1799692" y="3062832"/>
            <a:ext cx="519612" cy="827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CuadroTexto"/>
          <p:cNvSpPr txBox="1"/>
          <p:nvPr/>
        </p:nvSpPr>
        <p:spPr>
          <a:xfrm>
            <a:off x="3694208" y="31070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3657632" y="335431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3350380" y="399064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3313804" y="42379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1475656" y="410467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1439080" y="435198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2123728" y="21906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2087152" y="243797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362160" y="246153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325584" y="27088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5497808" y="2461538"/>
            <a:ext cx="1656184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0" name="69 Conector recto"/>
          <p:cNvCxnSpPr>
            <a:stCxn id="69" idx="0"/>
            <a:endCxn id="69" idx="2"/>
          </p:cNvCxnSpPr>
          <p:nvPr/>
        </p:nvCxnSpPr>
        <p:spPr>
          <a:xfrm>
            <a:off x="6325900" y="2461538"/>
            <a:ext cx="0" cy="23901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75 CuadroTexto"/>
          <p:cNvSpPr txBox="1"/>
          <p:nvPr/>
        </p:nvSpPr>
        <p:spPr>
          <a:xfrm>
            <a:off x="5669704" y="24415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A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7" name="76 CuadroTexto"/>
          <p:cNvSpPr txBox="1"/>
          <p:nvPr/>
        </p:nvSpPr>
        <p:spPr>
          <a:xfrm>
            <a:off x="6530304" y="24464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B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7152520" y="2456926"/>
            <a:ext cx="1656184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7" name="86 Conector recto"/>
          <p:cNvCxnSpPr>
            <a:stCxn id="86" idx="0"/>
            <a:endCxn id="86" idx="2"/>
          </p:cNvCxnSpPr>
          <p:nvPr/>
        </p:nvCxnSpPr>
        <p:spPr>
          <a:xfrm>
            <a:off x="7980612" y="2456926"/>
            <a:ext cx="0" cy="23901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92 CuadroTexto"/>
          <p:cNvSpPr txBox="1"/>
          <p:nvPr/>
        </p:nvSpPr>
        <p:spPr>
          <a:xfrm>
            <a:off x="7324416" y="243695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C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4" name="93 CuadroTexto"/>
          <p:cNvSpPr txBox="1"/>
          <p:nvPr/>
        </p:nvSpPr>
        <p:spPr>
          <a:xfrm>
            <a:off x="8185016" y="244186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D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5" name="104 Rectángulo"/>
          <p:cNvSpPr/>
          <p:nvPr/>
        </p:nvSpPr>
        <p:spPr>
          <a:xfrm>
            <a:off x="5497808" y="2445272"/>
            <a:ext cx="3310896" cy="3816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6" name="105 CuadroTexto"/>
          <p:cNvSpPr txBox="1"/>
          <p:nvPr/>
        </p:nvSpPr>
        <p:spPr>
          <a:xfrm>
            <a:off x="5669704" y="292234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7" name="106 CuadroTexto"/>
          <p:cNvSpPr txBox="1"/>
          <p:nvPr/>
        </p:nvSpPr>
        <p:spPr>
          <a:xfrm>
            <a:off x="5657512" y="314957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8" name="107 CuadroTexto"/>
          <p:cNvSpPr txBox="1"/>
          <p:nvPr/>
        </p:nvSpPr>
        <p:spPr>
          <a:xfrm>
            <a:off x="8172400" y="287816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9" name="108 CuadroTexto"/>
          <p:cNvSpPr txBox="1"/>
          <p:nvPr/>
        </p:nvSpPr>
        <p:spPr>
          <a:xfrm>
            <a:off x="8160208" y="310539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0" name="109 CuadroTexto"/>
          <p:cNvSpPr txBox="1"/>
          <p:nvPr/>
        </p:nvSpPr>
        <p:spPr>
          <a:xfrm>
            <a:off x="8211720" y="335695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1" name="110 CuadroTexto"/>
          <p:cNvSpPr txBox="1"/>
          <p:nvPr/>
        </p:nvSpPr>
        <p:spPr>
          <a:xfrm>
            <a:off x="8199528" y="358418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2" name="111 CuadroTexto"/>
          <p:cNvSpPr txBox="1"/>
          <p:nvPr/>
        </p:nvSpPr>
        <p:spPr>
          <a:xfrm>
            <a:off x="7324416" y="29649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3" name="112 CuadroTexto"/>
          <p:cNvSpPr txBox="1"/>
          <p:nvPr/>
        </p:nvSpPr>
        <p:spPr>
          <a:xfrm>
            <a:off x="5655880" y="34477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58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Presentación en pantalla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1</cp:revision>
  <dcterms:created xsi:type="dcterms:W3CDTF">2021-03-21T19:31:36Z</dcterms:created>
  <dcterms:modified xsi:type="dcterms:W3CDTF">2021-03-21T19:31:53Z</dcterms:modified>
</cp:coreProperties>
</file>