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70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6744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3611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7838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5668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525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1536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747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8217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7235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7281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31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412590"/>
            <a:ext cx="1997912" cy="1757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8" name="87 CuadroTexto"/>
          <p:cNvSpPr txBox="1"/>
          <p:nvPr/>
        </p:nvSpPr>
        <p:spPr>
          <a:xfrm>
            <a:off x="1347232" y="407983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89" name="88 CuadroTexto"/>
          <p:cNvSpPr txBox="1"/>
          <p:nvPr/>
        </p:nvSpPr>
        <p:spPr>
          <a:xfrm>
            <a:off x="182896" y="489060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90" name="89 CuadroTexto"/>
          <p:cNvSpPr txBox="1"/>
          <p:nvPr/>
        </p:nvSpPr>
        <p:spPr>
          <a:xfrm>
            <a:off x="506932" y="604835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91" name="90 CuadroTexto"/>
          <p:cNvSpPr txBox="1"/>
          <p:nvPr/>
        </p:nvSpPr>
        <p:spPr>
          <a:xfrm>
            <a:off x="2340864" y="477110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92" name="91 CuadroTexto"/>
          <p:cNvSpPr txBox="1"/>
          <p:nvPr/>
        </p:nvSpPr>
        <p:spPr>
          <a:xfrm>
            <a:off x="2028408" y="601661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2861900" y="4079121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3365956" y="3992801"/>
            <a:ext cx="1656184" cy="23901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26 Conector recto"/>
          <p:cNvCxnSpPr>
            <a:stCxn id="26" idx="0"/>
            <a:endCxn id="26" idx="2"/>
          </p:cNvCxnSpPr>
          <p:nvPr/>
        </p:nvCxnSpPr>
        <p:spPr>
          <a:xfrm>
            <a:off x="4194048" y="3992801"/>
            <a:ext cx="0" cy="23901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3365956" y="4450001"/>
            <a:ext cx="165618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365956" y="4827703"/>
            <a:ext cx="165618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3365956" y="5187870"/>
            <a:ext cx="165618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3365956" y="5590851"/>
            <a:ext cx="165618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3365956" y="6022899"/>
            <a:ext cx="165618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CuadroTexto"/>
          <p:cNvSpPr txBox="1"/>
          <p:nvPr/>
        </p:nvSpPr>
        <p:spPr>
          <a:xfrm>
            <a:off x="2872768" y="4416187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2872768" y="4870771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2883636" y="5207837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36" name="35 CuadroTexto"/>
          <p:cNvSpPr txBox="1"/>
          <p:nvPr/>
        </p:nvSpPr>
        <p:spPr>
          <a:xfrm>
            <a:off x="2850132" y="5653567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2861000" y="599063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3513468" y="3618567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1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4374068" y="3623469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2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4283968" y="4777988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✓</a:t>
            </a:r>
          </a:p>
        </p:txBody>
      </p:sp>
      <p:sp>
        <p:nvSpPr>
          <p:cNvPr id="48" name="47 CuadroTexto"/>
          <p:cNvSpPr txBox="1"/>
          <p:nvPr/>
        </p:nvSpPr>
        <p:spPr>
          <a:xfrm>
            <a:off x="3517832" y="5950891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✓</a:t>
            </a:r>
          </a:p>
        </p:txBody>
      </p:sp>
      <p:sp>
        <p:nvSpPr>
          <p:cNvPr id="53" name="52 Rectángulo"/>
          <p:cNvSpPr/>
          <p:nvPr/>
        </p:nvSpPr>
        <p:spPr>
          <a:xfrm>
            <a:off x="5022140" y="3993822"/>
            <a:ext cx="1656184" cy="23901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6" name="55 Conector recto"/>
          <p:cNvCxnSpPr>
            <a:stCxn id="53" idx="0"/>
            <a:endCxn id="53" idx="2"/>
          </p:cNvCxnSpPr>
          <p:nvPr/>
        </p:nvCxnSpPr>
        <p:spPr>
          <a:xfrm>
            <a:off x="5850232" y="3993822"/>
            <a:ext cx="0" cy="23901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Conector recto"/>
          <p:cNvCxnSpPr/>
          <p:nvPr/>
        </p:nvCxnSpPr>
        <p:spPr>
          <a:xfrm>
            <a:off x="5022140" y="4451022"/>
            <a:ext cx="165618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>
            <a:off x="5022140" y="4828724"/>
            <a:ext cx="165618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5022140" y="5188891"/>
            <a:ext cx="165618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5022140" y="5591872"/>
            <a:ext cx="165618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>
            <a:off x="5022140" y="6023920"/>
            <a:ext cx="165618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64 CuadroTexto"/>
          <p:cNvSpPr txBox="1"/>
          <p:nvPr/>
        </p:nvSpPr>
        <p:spPr>
          <a:xfrm>
            <a:off x="5169652" y="361958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3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6" name="65 CuadroTexto"/>
          <p:cNvSpPr txBox="1"/>
          <p:nvPr/>
        </p:nvSpPr>
        <p:spPr>
          <a:xfrm>
            <a:off x="6030252" y="362449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4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7" name="66 CuadroTexto"/>
          <p:cNvSpPr txBox="1"/>
          <p:nvPr/>
        </p:nvSpPr>
        <p:spPr>
          <a:xfrm>
            <a:off x="5149780" y="3935688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✓</a:t>
            </a:r>
          </a:p>
        </p:txBody>
      </p:sp>
      <p:sp>
        <p:nvSpPr>
          <p:cNvPr id="69" name="68 CuadroTexto"/>
          <p:cNvSpPr txBox="1"/>
          <p:nvPr/>
        </p:nvSpPr>
        <p:spPr>
          <a:xfrm>
            <a:off x="5922240" y="4375046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✓</a:t>
            </a:r>
          </a:p>
        </p:txBody>
      </p:sp>
      <p:sp>
        <p:nvSpPr>
          <p:cNvPr id="71" name="70 CuadroTexto"/>
          <p:cNvSpPr txBox="1"/>
          <p:nvPr/>
        </p:nvSpPr>
        <p:spPr>
          <a:xfrm>
            <a:off x="5910620" y="5548324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✓</a:t>
            </a:r>
          </a:p>
        </p:txBody>
      </p:sp>
      <p:sp>
        <p:nvSpPr>
          <p:cNvPr id="72" name="71 CuadroTexto"/>
          <p:cNvSpPr txBox="1"/>
          <p:nvPr/>
        </p:nvSpPr>
        <p:spPr>
          <a:xfrm>
            <a:off x="5148064" y="5101020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/>
              <a:t>✓</a:t>
            </a:r>
          </a:p>
        </p:txBody>
      </p:sp>
      <p:sp>
        <p:nvSpPr>
          <p:cNvPr id="75" name="74 Elipse"/>
          <p:cNvSpPr/>
          <p:nvPr/>
        </p:nvSpPr>
        <p:spPr>
          <a:xfrm>
            <a:off x="8116323" y="4683600"/>
            <a:ext cx="416787" cy="43204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6" name="75 Elipse"/>
          <p:cNvSpPr/>
          <p:nvPr/>
        </p:nvSpPr>
        <p:spPr>
          <a:xfrm>
            <a:off x="7313263" y="4447376"/>
            <a:ext cx="1512168" cy="1508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7" name="76 Conector recto"/>
          <p:cNvCxnSpPr/>
          <p:nvPr/>
        </p:nvCxnSpPr>
        <p:spPr>
          <a:xfrm>
            <a:off x="8066243" y="4060086"/>
            <a:ext cx="3104" cy="2129186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77 Conector recto"/>
          <p:cNvCxnSpPr/>
          <p:nvPr/>
        </p:nvCxnSpPr>
        <p:spPr>
          <a:xfrm>
            <a:off x="7022127" y="5175390"/>
            <a:ext cx="2088232" cy="5258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78 CuadroTexto"/>
          <p:cNvSpPr txBox="1"/>
          <p:nvPr/>
        </p:nvSpPr>
        <p:spPr>
          <a:xfrm>
            <a:off x="8121428" y="468360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A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80" name="79 CuadroTexto"/>
          <p:cNvSpPr txBox="1"/>
          <p:nvPr/>
        </p:nvSpPr>
        <p:spPr>
          <a:xfrm>
            <a:off x="7529287" y="466340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81" name="80 CuadroTexto"/>
          <p:cNvSpPr txBox="1"/>
          <p:nvPr/>
        </p:nvSpPr>
        <p:spPr>
          <a:xfrm>
            <a:off x="8051917" y="530912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82" name="81 CuadroTexto"/>
          <p:cNvSpPr txBox="1"/>
          <p:nvPr/>
        </p:nvSpPr>
        <p:spPr>
          <a:xfrm>
            <a:off x="7508544" y="528892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93" name="92 CuadroTexto"/>
          <p:cNvSpPr txBox="1"/>
          <p:nvPr/>
        </p:nvSpPr>
        <p:spPr>
          <a:xfrm>
            <a:off x="8462287" y="416817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94" name="93 CuadroTexto"/>
          <p:cNvSpPr txBox="1"/>
          <p:nvPr/>
        </p:nvSpPr>
        <p:spPr>
          <a:xfrm>
            <a:off x="7022127" y="416817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95" name="94 CuadroTexto"/>
          <p:cNvSpPr txBox="1"/>
          <p:nvPr/>
        </p:nvSpPr>
        <p:spPr>
          <a:xfrm>
            <a:off x="8462287" y="577131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96" name="95 CuadroTexto"/>
          <p:cNvSpPr txBox="1"/>
          <p:nvPr/>
        </p:nvSpPr>
        <p:spPr>
          <a:xfrm>
            <a:off x="7022127" y="577131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97" name="96 Elipse"/>
          <p:cNvSpPr/>
          <p:nvPr/>
        </p:nvSpPr>
        <p:spPr>
          <a:xfrm>
            <a:off x="8585156" y="4459239"/>
            <a:ext cx="416787" cy="43204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8" name="97 CuadroTexto"/>
          <p:cNvSpPr txBox="1"/>
          <p:nvPr/>
        </p:nvSpPr>
        <p:spPr>
          <a:xfrm>
            <a:off x="8590261" y="4459239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C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99" name="98 Elipse"/>
          <p:cNvSpPr/>
          <p:nvPr/>
        </p:nvSpPr>
        <p:spPr>
          <a:xfrm>
            <a:off x="7535084" y="5518514"/>
            <a:ext cx="416787" cy="43204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0" name="99 CuadroTexto"/>
          <p:cNvSpPr txBox="1"/>
          <p:nvPr/>
        </p:nvSpPr>
        <p:spPr>
          <a:xfrm>
            <a:off x="7540189" y="551851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B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01" name="100 Elipse"/>
          <p:cNvSpPr/>
          <p:nvPr/>
        </p:nvSpPr>
        <p:spPr>
          <a:xfrm>
            <a:off x="8376002" y="5392503"/>
            <a:ext cx="416787" cy="43204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2" name="101 CuadroTexto"/>
          <p:cNvSpPr txBox="1"/>
          <p:nvPr/>
        </p:nvSpPr>
        <p:spPr>
          <a:xfrm>
            <a:off x="8381107" y="539250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D</a:t>
            </a:r>
            <a:endParaRPr lang="es-ES" b="1" dirty="0"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96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32</Words>
  <Application>Microsoft Office PowerPoint</Application>
  <PresentationFormat>Presentación en pantalla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jORDI dOMÈNECH</dc:creator>
  <cp:lastModifiedBy>jORDI dOMÈNECH</cp:lastModifiedBy>
  <cp:revision>8</cp:revision>
  <dcterms:created xsi:type="dcterms:W3CDTF">2021-03-21T19:31:36Z</dcterms:created>
  <dcterms:modified xsi:type="dcterms:W3CDTF">2021-03-21T20:01:16Z</dcterms:modified>
</cp:coreProperties>
</file>