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70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6744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3611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7838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5668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525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1536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747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8217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7235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7281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31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42 Conector recto"/>
          <p:cNvCxnSpPr/>
          <p:nvPr/>
        </p:nvCxnSpPr>
        <p:spPr>
          <a:xfrm>
            <a:off x="5566760" y="4939954"/>
            <a:ext cx="39316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5256796" y="3742874"/>
            <a:ext cx="0" cy="3156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4503432" y="4977400"/>
            <a:ext cx="39316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5240076" y="4297290"/>
            <a:ext cx="0" cy="3156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 redondeado"/>
          <p:cNvSpPr/>
          <p:nvPr/>
        </p:nvSpPr>
        <p:spPr>
          <a:xfrm>
            <a:off x="2978823" y="3778136"/>
            <a:ext cx="792088" cy="6526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" name="3 Conector recto"/>
          <p:cNvCxnSpPr/>
          <p:nvPr/>
        </p:nvCxnSpPr>
        <p:spPr>
          <a:xfrm flipH="1" flipV="1">
            <a:off x="1754687" y="3096360"/>
            <a:ext cx="801089" cy="100811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692569" y="4104472"/>
            <a:ext cx="2502278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 flipV="1">
            <a:off x="692569" y="3096360"/>
            <a:ext cx="801089" cy="100811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1943708" y="4089608"/>
            <a:ext cx="612069" cy="116699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V="1">
            <a:off x="854586" y="4089608"/>
            <a:ext cx="612069" cy="116699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2204288" y="341575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925706" y="303929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1169622" y="345027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891040" y="307382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2249742" y="443080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2109779" y="478870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1169622" y="452105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029659" y="487895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22" name="21 Rectángulo redondeado"/>
          <p:cNvSpPr/>
          <p:nvPr/>
        </p:nvSpPr>
        <p:spPr>
          <a:xfrm>
            <a:off x="1421650" y="2744168"/>
            <a:ext cx="792088" cy="32633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Rectángulo redondeado"/>
          <p:cNvSpPr/>
          <p:nvPr/>
        </p:nvSpPr>
        <p:spPr>
          <a:xfrm>
            <a:off x="251842" y="2775916"/>
            <a:ext cx="792088" cy="32633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Rectángulo redondeado"/>
          <p:cNvSpPr/>
          <p:nvPr/>
        </p:nvSpPr>
        <p:spPr>
          <a:xfrm>
            <a:off x="1478838" y="5256600"/>
            <a:ext cx="792088" cy="32633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Rectángulo redondeado"/>
          <p:cNvSpPr/>
          <p:nvPr/>
        </p:nvSpPr>
        <p:spPr>
          <a:xfrm>
            <a:off x="309030" y="5288348"/>
            <a:ext cx="792088" cy="32633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Rectángulo redondeado"/>
          <p:cNvSpPr/>
          <p:nvPr/>
        </p:nvSpPr>
        <p:spPr>
          <a:xfrm>
            <a:off x="4844032" y="3967776"/>
            <a:ext cx="792088" cy="3575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30 CuadroTexto"/>
          <p:cNvSpPr txBox="1"/>
          <p:nvPr/>
        </p:nvSpPr>
        <p:spPr>
          <a:xfrm>
            <a:off x="5035672" y="400942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cxnSp>
        <p:nvCxnSpPr>
          <p:cNvPr id="32" name="31 Conector recto"/>
          <p:cNvCxnSpPr/>
          <p:nvPr/>
        </p:nvCxnSpPr>
        <p:spPr>
          <a:xfrm>
            <a:off x="5272844" y="5281154"/>
            <a:ext cx="0" cy="3156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Rectángulo redondeado"/>
          <p:cNvSpPr/>
          <p:nvPr/>
        </p:nvSpPr>
        <p:spPr>
          <a:xfrm>
            <a:off x="4876800" y="5535760"/>
            <a:ext cx="792088" cy="3575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5068440" y="557740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cxnSp>
        <p:nvCxnSpPr>
          <p:cNvPr id="35" name="34 Conector recto"/>
          <p:cNvCxnSpPr/>
          <p:nvPr/>
        </p:nvCxnSpPr>
        <p:spPr>
          <a:xfrm>
            <a:off x="5060212" y="3757682"/>
            <a:ext cx="39316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35 Rectángulo redondeado"/>
          <p:cNvSpPr/>
          <p:nvPr/>
        </p:nvSpPr>
        <p:spPr>
          <a:xfrm>
            <a:off x="5837648" y="4764746"/>
            <a:ext cx="792088" cy="3575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36 CuadroTexto"/>
          <p:cNvSpPr txBox="1"/>
          <p:nvPr/>
        </p:nvSpPr>
        <p:spPr>
          <a:xfrm>
            <a:off x="6029288" y="480639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40" name="39 Rectángulo redondeado"/>
          <p:cNvSpPr/>
          <p:nvPr/>
        </p:nvSpPr>
        <p:spPr>
          <a:xfrm>
            <a:off x="3860304" y="4798628"/>
            <a:ext cx="792088" cy="3575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40 CuadroTexto"/>
          <p:cNvSpPr txBox="1"/>
          <p:nvPr/>
        </p:nvSpPr>
        <p:spPr>
          <a:xfrm>
            <a:off x="4051944" y="484027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4844032" y="4613618"/>
            <a:ext cx="792088" cy="65267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4" name="43 Conector recto"/>
          <p:cNvCxnSpPr/>
          <p:nvPr/>
        </p:nvCxnSpPr>
        <p:spPr>
          <a:xfrm flipV="1">
            <a:off x="5453380" y="3514658"/>
            <a:ext cx="0" cy="243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 flipV="1">
            <a:off x="5047864" y="3518098"/>
            <a:ext cx="0" cy="243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46 Rectángulo redondeado"/>
          <p:cNvSpPr/>
          <p:nvPr/>
        </p:nvSpPr>
        <p:spPr>
          <a:xfrm>
            <a:off x="5304796" y="3180262"/>
            <a:ext cx="792088" cy="3575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5496436" y="322190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49" name="48 Rectángulo redondeado"/>
          <p:cNvSpPr/>
          <p:nvPr/>
        </p:nvSpPr>
        <p:spPr>
          <a:xfrm>
            <a:off x="4352740" y="3185808"/>
            <a:ext cx="792088" cy="3575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4544380" y="322745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55" name="54 Elipse"/>
          <p:cNvSpPr/>
          <p:nvPr/>
        </p:nvSpPr>
        <p:spPr>
          <a:xfrm>
            <a:off x="7140370" y="3573016"/>
            <a:ext cx="1512168" cy="150860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7" name="56 Conector recto"/>
          <p:cNvCxnSpPr/>
          <p:nvPr/>
        </p:nvCxnSpPr>
        <p:spPr>
          <a:xfrm>
            <a:off x="7893350" y="3185726"/>
            <a:ext cx="3104" cy="2129186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Conector recto"/>
          <p:cNvCxnSpPr/>
          <p:nvPr/>
        </p:nvCxnSpPr>
        <p:spPr>
          <a:xfrm>
            <a:off x="6849234" y="4301030"/>
            <a:ext cx="2088232" cy="5258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62 CuadroTexto"/>
          <p:cNvSpPr txBox="1"/>
          <p:nvPr/>
        </p:nvSpPr>
        <p:spPr>
          <a:xfrm>
            <a:off x="7899767" y="380924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4" name="63 CuadroTexto"/>
          <p:cNvSpPr txBox="1"/>
          <p:nvPr/>
        </p:nvSpPr>
        <p:spPr>
          <a:xfrm>
            <a:off x="7356394" y="378904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5" name="64 CuadroTexto"/>
          <p:cNvSpPr txBox="1"/>
          <p:nvPr/>
        </p:nvSpPr>
        <p:spPr>
          <a:xfrm>
            <a:off x="7879024" y="443476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6" name="65 CuadroTexto"/>
          <p:cNvSpPr txBox="1"/>
          <p:nvPr/>
        </p:nvSpPr>
        <p:spPr>
          <a:xfrm>
            <a:off x="7335651" y="441456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7" name="66 CuadroTexto"/>
          <p:cNvSpPr txBox="1"/>
          <p:nvPr/>
        </p:nvSpPr>
        <p:spPr>
          <a:xfrm>
            <a:off x="8289394" y="329381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8" name="67 CuadroTexto"/>
          <p:cNvSpPr txBox="1"/>
          <p:nvPr/>
        </p:nvSpPr>
        <p:spPr>
          <a:xfrm>
            <a:off x="6849234" y="329381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9" name="68 CuadroTexto"/>
          <p:cNvSpPr txBox="1"/>
          <p:nvPr/>
        </p:nvSpPr>
        <p:spPr>
          <a:xfrm>
            <a:off x="8289394" y="489695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70" name="69 CuadroTexto"/>
          <p:cNvSpPr txBox="1"/>
          <p:nvPr/>
        </p:nvSpPr>
        <p:spPr>
          <a:xfrm>
            <a:off x="6849234" y="489695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70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22</Words>
  <Application>Microsoft Office PowerPoint</Application>
  <PresentationFormat>Presentación en pantalla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jORDI dOMÈNECH</dc:creator>
  <cp:lastModifiedBy>jORDI dOMÈNECH</cp:lastModifiedBy>
  <cp:revision>2</cp:revision>
  <dcterms:created xsi:type="dcterms:W3CDTF">2021-03-21T19:31:36Z</dcterms:created>
  <dcterms:modified xsi:type="dcterms:W3CDTF">2021-03-21T19:35:54Z</dcterms:modified>
</cp:coreProperties>
</file>