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DABF-BF98-4CE7-A750-1592D9DC630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75BE-C603-4B48-8FAC-12F7AE558C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8598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DABF-BF98-4CE7-A750-1592D9DC630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75BE-C603-4B48-8FAC-12F7AE558C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100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DABF-BF98-4CE7-A750-1592D9DC630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75BE-C603-4B48-8FAC-12F7AE558C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3838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DABF-BF98-4CE7-A750-1592D9DC630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75BE-C603-4B48-8FAC-12F7AE558C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5512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DABF-BF98-4CE7-A750-1592D9DC630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75BE-C603-4B48-8FAC-12F7AE558C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4463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DABF-BF98-4CE7-A750-1592D9DC630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75BE-C603-4B48-8FAC-12F7AE558C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9233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DABF-BF98-4CE7-A750-1592D9DC630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75BE-C603-4B48-8FAC-12F7AE558C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179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DABF-BF98-4CE7-A750-1592D9DC630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75BE-C603-4B48-8FAC-12F7AE558C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1657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DABF-BF98-4CE7-A750-1592D9DC630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75BE-C603-4B48-8FAC-12F7AE558C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96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DABF-BF98-4CE7-A750-1592D9DC630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75BE-C603-4B48-8FAC-12F7AE558C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1328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DABF-BF98-4CE7-A750-1592D9DC630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75BE-C603-4B48-8FAC-12F7AE558C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9194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4DABF-BF98-4CE7-A750-1592D9DC630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C75BE-C603-4B48-8FAC-12F7AE558C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890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323528" y="2431552"/>
            <a:ext cx="1728192" cy="17493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Elipse"/>
          <p:cNvSpPr/>
          <p:nvPr/>
        </p:nvSpPr>
        <p:spPr>
          <a:xfrm>
            <a:off x="1547664" y="2431552"/>
            <a:ext cx="1728192" cy="17493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553312" y="312154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965192" y="265477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547664" y="285293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95800" y="344220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2590536" y="293623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266500" y="341176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1547664" y="328498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563888" y="242132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4067944" y="2335006"/>
            <a:ext cx="1656184" cy="23901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9" name="18 Conector recto"/>
          <p:cNvCxnSpPr>
            <a:stCxn id="16" idx="0"/>
            <a:endCxn id="16" idx="2"/>
          </p:cNvCxnSpPr>
          <p:nvPr/>
        </p:nvCxnSpPr>
        <p:spPr>
          <a:xfrm>
            <a:off x="4896036" y="2335006"/>
            <a:ext cx="0" cy="23901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4067944" y="2792206"/>
            <a:ext cx="165618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4067944" y="3169908"/>
            <a:ext cx="165618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4067944" y="3530075"/>
            <a:ext cx="165618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4067944" y="3933056"/>
            <a:ext cx="165618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4067944" y="4365104"/>
            <a:ext cx="165618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CuadroTexto"/>
          <p:cNvSpPr txBox="1"/>
          <p:nvPr/>
        </p:nvSpPr>
        <p:spPr>
          <a:xfrm>
            <a:off x="3574756" y="275839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3574756" y="321297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585624" y="355004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552120" y="399577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562988" y="433283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1043608" y="206084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A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2195736" y="206575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B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4215456" y="196077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A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5076056" y="196567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B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195584" y="2276872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✓</a:t>
            </a:r>
          </a:p>
        </p:txBody>
      </p:sp>
      <p:sp>
        <p:nvSpPr>
          <p:cNvPr id="48" name="47 CuadroTexto"/>
          <p:cNvSpPr txBox="1"/>
          <p:nvPr/>
        </p:nvSpPr>
        <p:spPr>
          <a:xfrm>
            <a:off x="4215456" y="2708920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✓</a:t>
            </a:r>
          </a:p>
        </p:txBody>
      </p:sp>
      <p:sp>
        <p:nvSpPr>
          <p:cNvPr id="49" name="48 CuadroTexto"/>
          <p:cNvSpPr txBox="1"/>
          <p:nvPr/>
        </p:nvSpPr>
        <p:spPr>
          <a:xfrm>
            <a:off x="4968044" y="2716230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✓</a:t>
            </a:r>
          </a:p>
        </p:txBody>
      </p:sp>
      <p:sp>
        <p:nvSpPr>
          <p:cNvPr id="50" name="49 CuadroTexto"/>
          <p:cNvSpPr txBox="1"/>
          <p:nvPr/>
        </p:nvSpPr>
        <p:spPr>
          <a:xfrm>
            <a:off x="4203836" y="3882198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✓</a:t>
            </a:r>
          </a:p>
        </p:txBody>
      </p:sp>
      <p:sp>
        <p:nvSpPr>
          <p:cNvPr id="51" name="50 CuadroTexto"/>
          <p:cNvSpPr txBox="1"/>
          <p:nvPr/>
        </p:nvSpPr>
        <p:spPr>
          <a:xfrm>
            <a:off x="4956424" y="3889508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✓</a:t>
            </a:r>
          </a:p>
        </p:txBody>
      </p:sp>
      <p:sp>
        <p:nvSpPr>
          <p:cNvPr id="52" name="51 CuadroTexto"/>
          <p:cNvSpPr txBox="1"/>
          <p:nvPr/>
        </p:nvSpPr>
        <p:spPr>
          <a:xfrm>
            <a:off x="4968044" y="3442204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✓</a:t>
            </a:r>
          </a:p>
        </p:txBody>
      </p:sp>
      <p:sp>
        <p:nvSpPr>
          <p:cNvPr id="53" name="52 CuadroTexto"/>
          <p:cNvSpPr txBox="1"/>
          <p:nvPr/>
        </p:nvSpPr>
        <p:spPr>
          <a:xfrm>
            <a:off x="4219820" y="4293096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✓</a:t>
            </a:r>
          </a:p>
        </p:txBody>
      </p:sp>
      <p:sp>
        <p:nvSpPr>
          <p:cNvPr id="54" name="53 CuadroTexto"/>
          <p:cNvSpPr txBox="1"/>
          <p:nvPr/>
        </p:nvSpPr>
        <p:spPr>
          <a:xfrm>
            <a:off x="5148064" y="3913892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✓</a:t>
            </a:r>
          </a:p>
        </p:txBody>
      </p:sp>
      <p:sp>
        <p:nvSpPr>
          <p:cNvPr id="68" name="67 CuadroTexto"/>
          <p:cNvSpPr txBox="1"/>
          <p:nvPr/>
        </p:nvSpPr>
        <p:spPr>
          <a:xfrm>
            <a:off x="6433944" y="322185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A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9" name="68 CuadroTexto"/>
          <p:cNvSpPr txBox="1"/>
          <p:nvPr/>
        </p:nvSpPr>
        <p:spPr>
          <a:xfrm>
            <a:off x="8172400" y="322185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B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78" name="77 Rectángulo"/>
          <p:cNvSpPr/>
          <p:nvPr/>
        </p:nvSpPr>
        <p:spPr>
          <a:xfrm>
            <a:off x="6239632" y="1340768"/>
            <a:ext cx="2580840" cy="38164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0" name="79 CuadroTexto"/>
          <p:cNvSpPr txBox="1"/>
          <p:nvPr/>
        </p:nvSpPr>
        <p:spPr>
          <a:xfrm>
            <a:off x="7301460" y="193089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81" name="80 Rectángulo"/>
          <p:cNvSpPr/>
          <p:nvPr/>
        </p:nvSpPr>
        <p:spPr>
          <a:xfrm>
            <a:off x="6372200" y="1892419"/>
            <a:ext cx="2340260" cy="12775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2" name="81 Conector recto"/>
          <p:cNvCxnSpPr/>
          <p:nvPr/>
        </p:nvCxnSpPr>
        <p:spPr>
          <a:xfrm>
            <a:off x="6388608" y="2328672"/>
            <a:ext cx="2323852" cy="633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84 CuadroTexto"/>
          <p:cNvSpPr txBox="1"/>
          <p:nvPr/>
        </p:nvSpPr>
        <p:spPr>
          <a:xfrm>
            <a:off x="7312328" y="2267961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86" name="85 CuadroTexto"/>
          <p:cNvSpPr txBox="1"/>
          <p:nvPr/>
        </p:nvSpPr>
        <p:spPr>
          <a:xfrm>
            <a:off x="7312328" y="272254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cxnSp>
        <p:nvCxnSpPr>
          <p:cNvPr id="91" name="90 Conector recto"/>
          <p:cNvCxnSpPr/>
          <p:nvPr/>
        </p:nvCxnSpPr>
        <p:spPr>
          <a:xfrm>
            <a:off x="6388608" y="2741901"/>
            <a:ext cx="2323852" cy="633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91 CuadroTexto"/>
          <p:cNvSpPr txBox="1"/>
          <p:nvPr/>
        </p:nvSpPr>
        <p:spPr>
          <a:xfrm>
            <a:off x="7039036" y="1490901"/>
            <a:ext cx="932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A &amp; B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93" name="92 CuadroTexto"/>
          <p:cNvSpPr txBox="1"/>
          <p:nvPr/>
        </p:nvSpPr>
        <p:spPr>
          <a:xfrm>
            <a:off x="7317868" y="363490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94" name="93 Rectángulo"/>
          <p:cNvSpPr/>
          <p:nvPr/>
        </p:nvSpPr>
        <p:spPr>
          <a:xfrm>
            <a:off x="6388608" y="3596428"/>
            <a:ext cx="2340260" cy="12775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95" name="94 Conector recto"/>
          <p:cNvCxnSpPr/>
          <p:nvPr/>
        </p:nvCxnSpPr>
        <p:spPr>
          <a:xfrm>
            <a:off x="6405016" y="4032681"/>
            <a:ext cx="2323852" cy="633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95 CuadroTexto"/>
          <p:cNvSpPr txBox="1"/>
          <p:nvPr/>
        </p:nvSpPr>
        <p:spPr>
          <a:xfrm>
            <a:off x="7328736" y="397197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97" name="96 CuadroTexto"/>
          <p:cNvSpPr txBox="1"/>
          <p:nvPr/>
        </p:nvSpPr>
        <p:spPr>
          <a:xfrm>
            <a:off x="7328736" y="442655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cxnSp>
        <p:nvCxnSpPr>
          <p:cNvPr id="98" name="97 Conector recto"/>
          <p:cNvCxnSpPr/>
          <p:nvPr/>
        </p:nvCxnSpPr>
        <p:spPr>
          <a:xfrm>
            <a:off x="6405016" y="4445910"/>
            <a:ext cx="2323852" cy="633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98 Rectángulo"/>
          <p:cNvSpPr/>
          <p:nvPr/>
        </p:nvSpPr>
        <p:spPr>
          <a:xfrm>
            <a:off x="7039036" y="3585208"/>
            <a:ext cx="1133364" cy="13009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041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Presentación en pantalla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jORDI dOMÈNECH</dc:creator>
  <cp:lastModifiedBy>jORDI dOMÈNECH</cp:lastModifiedBy>
  <cp:revision>1</cp:revision>
  <dcterms:created xsi:type="dcterms:W3CDTF">2021-03-21T08:02:06Z</dcterms:created>
  <dcterms:modified xsi:type="dcterms:W3CDTF">2021-03-21T08:02:31Z</dcterms:modified>
</cp:coreProperties>
</file>